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ல் காவலாளர் அக்கூபும், தல்மோனும் வாசல்களில் காவல்காக்கிற அவர்கள் சகோதரரும் நூற்றுஎழுபத்திரண்டுபே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ல் காவலாளர் அக்கூபும், தல்மோனும் வாசல்களில் காவல்காக்கிற அவர்கள் சகோதரரும் நூற்றுஎழுபத்திரண்டுபே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 இஸ்ரவேலரும், ஆசாரியரும், லேவியரும் யூதாவின் சகல பட்டணங்களிலும், அவரவர் தங்கள் சுதந்தரத்தில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 இஸ்ரவேலரும், ஆசாரியரும், லேவியரும் யூதாவின் சகல பட்டணங்களிலும், அவரவர் தங்கள் சுதந்தரத்தில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தனீமியர் ஒபேலிலே குடியிருந்தார்கள்; அவர்கள்மேல் சீகாவும் கிஸ்பாவும் விசாரிப்புக்காரராய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க்கிற லேவியரின் விசாரிப்புக்காரன் மீகாவின் குமாரன் மத்தனியாவின் மகனாகிய அசபியாவுக்குப் பிறந்த பானியின் குமாரன் ஊசி என்பவன் தேவனுடைய ஆலயத்தின் ஊழியத்துக்கு நிற்கிற பாடகராகிய ஆசாபின் குமாரரில் ஒரு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க்கிற லேவியரின் விசாரிப்புக்காரன் மீகாவின் குமாரன் மத்தனியாவின் மகனாகிய அசபியாவுக்குப் பிறந்த பானியின் குமாரன் ஊசி என்பவன் தேவனுடைய ஆலயத்தின் ஊழியத்துக்கு நிற்கிற பாடகராகிய ஆசாபின் குமாரரில் ஒரு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டகராகிய அவர்களுக்காக அன்றாடகப்படி கொடுக்கப்படும்படி ராஜாவினால் கட்டளையிடப்பட்ட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டகராகிய அவர்களுக்காக அன்றாடகப்படி கொடுக்கப்படும்படி ராஜாவினால் கட்டளையிடப்பட்ட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குமாரனாகிய சேராக்கின் புத்திரரில் மெசசாபெயேலின் குமாரன் பெத்தகியா ஜனத்தின் காரியங்களுக்கெல்லாம் ராஜாவின் சமுகத்தில் நி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குமாரனாகிய சேராக்கின் புத்திரரில் மெசசாபெயேலின் குமாரன் பெத்தகியா ஜனத்தின் காரியங்களுக்கெல்லாம் ராஜாவின் சமுகத்தில் நி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ங்கள் நாட்டுப்புறங்களான கிராமங்களில் இருக்கிறவர்களுக்குள்ளே யூதாவின் புத்திரரில் சிலர் கீரியாத்அர்பாவிலும் அதின் கிராமங்களிலும், தீபோனிலும் அதின் கிராமங்களிலும், எகாப்செயேலிலும் அதின் கிராமங்களி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ங்கள் நாட்டுப்புறங்களான கிராமங்களில் இருக்கிறவர்களுக்குள்ளே யூதாவின் புத்திரரில் சிலர் கீரியாத்அர்பாவிலும் அதின் கிராமங்களிலும், தீபோனிலும் அதின் கிராமங்களிலும், எகாப்செயேலிலும் அதின் கிராமங்களில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ெசுவாவிலும், மோலாதாகிலும், பெத்பெலேதில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்சார்சூகாவிலும், பெயெர்செபாவிலும், அதின் கிராமங்களில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ிக்லாகிலும், மேகோனாகிலும், அதின் கிராமங்களில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ரிம்மோனிலும், சாரேயாகிலும், யர்மூத்தில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ானோவாலும், அதுல்லாமிலும் அவைகளின் கிராமங்களிலும், லாகீசிலும் அதின் நாட்டுப்புறங்களிலும், அசெக்காவிலும் அதின் கிராமங்களிலும், பெயெர்செபா தொடங்கி இன்னோமின் பள்ளத்தாக்குமட்டும் குடியேற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ானோவாலும், அதுல்லாமிலும் அவைகளின் கிராமங்களிலும், லாகீசிலும் அதின் நாட்டுப்புறங்களிலும், அசெக்காவிலும் அதின் கிராமங்களிலும், பெயெர்செபா தொடங்கி இன்னோமின் பள்ளத்தாக்குமட்டும் குடியேற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பாவின் ஊராராயிருந்த பென்யமீன் புத்திரர், மிக்மாஸ், ஆயா, பெத்தேல் ஊர்களிலும் அதின் கிளைகளில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னதோத், நோப், அனனியா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சோர், ஆமா, கித்தாயி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தீத், செபோயிம், நெபலாத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லோத், ஓனோ என்னும் ஊர்களிலும், சிற்பாசாரிகளின் பள்ளத்தாக்கிலும் குடிய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லேவியரிலே சில வகுப்பார் யூதாவிலும், சிலர் பென்யமீனிலும் இ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த்தின் அதிகாரிகள் எருசலேமிலே குடியிருந்தார்கள்; மற்ற ஜனங்கள், தங்களுக்குள்ளே பத்துப்பேரில் ஒருவனை எருசலேமென்னும் பரிசுத்த நகரத்திலும் ஒன்பதுபேரை மற்றப் பட்டணங்களிலும் குடியிருக்கப்பண்ணி, சீட்டுகளைப் போ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த்தின் அதிகாரிகள் எருசலேமிலே குடியிருந்தார்கள்; மற்ற ஜனங்கள், தங்களுக்குள்ளே பத்துப்பேரில் ஒருவனை எருசலேமென்னும் பரிசுத்த நகரத்திலும் ஒன்பதுபேரை மற்றப் பட்டணங்களிலும் குடியிருக்கப்பண்ணி, சீட்டுகளைப் போ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எருசலேமிலே குடியிருக்க மனப்பூர்வமாய்ச் சம்மதித்த மனுஷர்களையெல்லாம் ஜனங்கள் வாழ்த்த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பட்டணங்களில் இஸ்ரவேலரும் ஆசாரியரும், லேவியரும் நிதனீமியரும் சாலொமோனுடைய வேலைக்காரரின் புத்திரரும், அவரவர் தங்கள் பட்டணங்களிலுள்ள தங்கள் காணிபூமியிலே குடியிருந்தார்கள்; எருசலேமிலே குடியிருந்த நாடுகளின் தலைவர் யாரென்றால்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பட்டணங்களில் இஸ்ரவேலரும் ஆசாரியரும், லேவியரும் நிதனீமியரும் சாலொமோனுடைய வேலைக்காரரின் புத்திரரும், அவரவர் தங்கள் பட்டணங்களிலுள்ள தங்கள் காணிபூமியிலே குடியிருந்தார்கள்; எருசலேமிலே குடியிருந்த நாடுகளின் தலைவர் யாரென்றால்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பட்டணங்களில் இஸ்ரவேலரும் ஆசாரியரும், லேவியரும் நிதனீமியரும் சாலொமோனுடைய வேலைக்காரரின் புத்திரரும், அவரவர் தங்கள் பட்டணங்களிலுள்ள தங்கள் காணிபூமியிலே குடியிருந்தார்கள்; எருசலேமிலே குடியிருந்த நாடுகளின் தலைவர் யாரென்றால்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யூதா புத்திரரில் சிலரும், பென்யமீன் புத்திரரில் சிலரும் குடியிருந்தார்கள்; யூதா புத்திரரிலே பேரேசின் புத்திரருக்குள் ஒருவனான மகலாலெயேலின் குமாரனாகிய செபதியாவின் குமாரன் அமரியாவுக்குப் பிறந்த சகரியாவுக்குக் குமாரனான உசியாவின் மகன் அத்தாயாவ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யூதா புத்திரரில் சிலரும், பென்யமீன் புத்திரரில் சிலரும் குடியிருந்தார்கள்; யூதா புத்திரரிலே பேரேசின் புத்திரருக்குள் ஒருவனான மகலாலெயேலின் குமாரனாகிய செபதியாவின் குமாரன் அமரியாவுக்குப் பிறந்த சகரியாவுக்குக் குமாரனான உசியாவின் மகன் அத்தாயாவ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லோனின் குமாரன் சகரியாவுக்குக் குமாரனாகிய யோயாரிபுக்குக் குமாரனான அதாயாவுக்குப் பிறந்த அசாயாவின் குமாரன் கொல்லோசேபெற்ற பாருக்கின் மகன் மாசெயாவும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லோனின் குமாரன் சகரியாவுக்குக் குமாரனாகிய யோயாரிபுக்குக் குமாரனான அதாயாவுக்குப் பிறந்த அசாயாவின் குமாரன் கொல்லோசேபெற்ற பாருக்கின் மகன் மாசெயாவும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ருசலேமிலே குடியிருக்கிற பேரேசின் புத்திரரெல்லாரும் நானூற்று அறுபத்தெட்டுப் பராக்கிரமசாலிகளாயிர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ன்யமீன் புத்திரரில் யாரென்றால் சல்லு என்பவன்; இவன் மெசுல்லாமுக்கும், இவன் யோவேலுக்கும், இவன் பெதாயாவுக்கும், இவன் கொலாயாவுக்கும், இவன் மாசெயாவுக்கும், இவன் இதியேலுக்கும், இவன் எசாயாவுக்கும் குமாரனானவ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ன்யமீன் புத்திரரில் யாரென்றால் சல்லு என்பவன்; இவன் மெசுல்லாமுக்கும், இவன் யோவேலுக்கும், இவன் பெதாயாவுக்கும், இவன் கொலாயாவுக்கும், இவன் மாசெயாவுக்கும், இவன் இதியேலுக்கும், இவன் எசாயாவுக்கும் குமாரனானவ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க்குப்பின் கப்பாய், சல்லாய் முதலானவர்கள் தொளாயிரத்து இருபத்தெட்டுப்பே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மேல் விசாரிப்புக்காரனான சிக்ரியின் குமாரன் யோவேலும் பட்டணத்தின்மேல் இரண்டாவது விசாரிப்புக்காரனான செனுவாவின் குமாரன் யூதாவும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சாரியர்களில் யோயாரிபின் குமாரன் யெதாயா, யாகின் என்பவர்கள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ிதூபின் குமாரன் மெராயோத்துக்குப் பிறந்த சாதோக்கின் குமாரன் மெசுல்லாம் பெற்ற இல்க்கியாவின் மகன் செராயா என்னும் தேவனுடைய ஆலயத்தின் விசாரணைக்கர்த்தன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ிதூபின் குமாரன் மெராயோத்துக்குப் பிறந்த சாதோக்கின் குமாரன் மெசுல்லாம் பெற்ற இல்க்கியாவின் மகன் செராயா என்னும் தேவனுடைய ஆலயத்தின் விசாரணைக்கர்த்தன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லயத்திலே பணிவிடை செய்கிற அவர்கள் சகோதரராகிய எண்ணூற்று இருபத்திரண்டுபேரும், மல்கியாவின் குமாரன் பஸ்கூருக்கு மகனான சகரியாவின் குமாரன் அம்சிக்குப் பிறந்த பெல்லியாவின் குமாரன் எரோகாமுக்குப் பிறந்த அதாயாவ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லயத்திலே பணிவிடை செய்கிற அவர்கள் சகோதரராகிய எண்ணூற்று இருபத்திரண்டுபேரும், மல்கியாவின் குமாரன் பஸ்கூருக்கு மகனான சகரியாவின் குமாரன் அம்சிக்குப் பிறந்த பெல்லியாவின் குமாரன் எரோகாமுக்குப் பிறந்த அதாயாவ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 வம்சத்தலைவனாகிய அவனுடைய சகோதரர் இருநூற்று நாற்பத்திரண்டுபேரும் இம்மேரின் குமாரன் மெசில்லேமோத்தின் மகனாகிய அகசாய்க்குப் பிறந்த அசரெயேலின் மகனான அமாசாய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 வம்சத்தலைவனாகிய அவனுடைய சகோதரர் இருநூற்று நாற்பத்திரண்டுபேரும் இம்மேரின் குமாரன் மெசில்லேமோத்தின் மகனாகிய அகசாய்க்குப் பிறந்த அசரெயேலின் மகனான அமாசாய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சகோதரராகிய பராக்கிரமசாலிகள் நூற்று இருபத்தெட்டுப்பேருமே, இவர்கள்மேல் அகெதோலிமின் குமாரன் சப்தியேல் விசாரிப்புக்காரனாயிரு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சகோதரராகிய பராக்கிரமசாலிகள் நூற்று இருபத்தெட்டுப்பேருமே, இவர்கள்மேல் அகெதோலிமின் குமாரன் சப்தியேல் விசாரிப்புக்காரனாயிரு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லேவியரிலே புன்னியின் குமாரன் சபியாவின் மகனாகிய அஸ்ரிக்காமின் குமாரனான அசூபின் மகன் செமாயாவ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ின் வெளிவேலையை விசாரிக்கிற லேவியரின் தலைவரிலே சபெதாயும், யோசபாத்த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ின் வெளிவேலையை விசாரிக்கிற லேவியரின் தலைவரிலே சபெதாயும், யோசபாத்த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ாபின் குமாரன் சப்தியின் குமாரனாகிய மீகாவின் மகன் மத்தனியா ஜெபத்தில் ஸ்தோத்திரப்பாட்டைத் துவக்குகிற தலைவனும் அவன் சகோதரரில் இரண்டாவதான பக்பூக்கியா என்னும் ஒருவனும், எதுத்தூனின் குமாரன் காலாவின் மகனாகிய சமுவாவின் குமாரன் அப்தாவும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ாபின் குமாரன் சப்தியின் குமாரனாகிய மீகாவின் மகன் மத்தனியா ஜெபத்தில் ஸ்தோத்திரப்பாட்டைத் துவக்குகிற தலைவனும் அவன் சகோதரரில் இரண்டாவதான பக்பூக்கியா என்னும் ஒருவனும், எதுத்தூனின் குமாரன் காலாவின் மகனாகிய சமுவாவின் குமாரன் அப்தாவும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ாபின் குமாரன் சப்தியின் குமாரனாகிய மீகாவின் மகன் மத்தனியா ஜெபத்தில் ஸ்தோத்திரப்பாட்டைத் துவக்குகிற தலைவனும் அவன் சகோதரரில் இரண்டாவதான பக்பூக்கியா என்னும் ஒருவனும், எதுத்தூனின் குமாரன் காலாவின் மகனாகிய சமுவாவின் குமாரன் அப்தாவும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 பட்டணத்திலிருந்த லேவியர் எல்லாரும் இருநூற்று எண்பத்துநாலுபே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66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വാതിൽകാവൽക്കാരായ അക്കൂബും തല്മോനും വാതിലുകൾക്കരികെ കാക്കുന്ന അവരുടെ സഹോദര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ൂറ്റെഴുപത്തിരണ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ശേഷം യിസ്രായേല്യരും പുരോഹിതന്മാരും ലേവ്യരും യെഹൂദാനഗരങ്ങളിലൊക്കെയും ഓരോരുത്തൻ താന്താ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കാശത്തിൽ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ദൈവാലയദാസന്മാരോ ഓഫേലിൽ പാർത്തു; സീഹയും ഗിശ്പയും ദൈവലായദാസന്മാരുടെ പ്രമാണികൾ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ദൈവാലയത്തിലെ വേലെക്കു യെരൂശലേമിൽ ഉണ്ടായിരുന്ന ലേവ്യരുടെ പ്രമാണി ആസാഫ്യരായ സംഗീതക്കാര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ത്തനായി മീഖയുടെ മകനായ മത്ഥന്യാവിന്റെ മകനായ ഹശബ്യാവിന്റെ മകനായ ബാനിയുടെ മകൻ ഉസ്സി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സംഗീതക്കാരെക്കുറിച്ചു രാജാവിന്റെ ഒരു കല്പനയും അവരുടെ നിത്യച്ചെലവുവകെക്കു ഒരു നിയമ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െഹൂദയുടെ മകനായ സേരഹിന്റെ പുത്രന്മാരിൽ മെശേസബേലിന്റെ മകനായ പെഥഹ്യാവു ജനത്തെ സംബന്ധ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കാര്യങ്ങൾക്കും രാജാവിന്റെ കാര്യസ്ഥൻ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ഗ്രാമങ്ങളുടെയും അവയോടു ചേർന്ന വയലുകളുടെയും കാര്യം പറഞ്ഞാലോ: യെഹൂദ്യരിൽ ചിലർ കിർയ്യത്ത്-അർബ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ഗ്രാമങ്ങളിലും ദീബോനിലും അതിന്റെ ഗ്രാമങ്ങളിലും യെക്കബ്സയേലിലും അതിന്റെ ഗ്രാമങ്ങള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യേശുവയിലും മോലാദയിലും ബേത്ത്-പേലെതിലും ഹസർ-ശൂവാല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ബേർ-ശേബയിലും അതിന്റെ ഗ്രാമങ്ങള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സിക്ളാഗിലും മെഖോനിലും അതിന്റെ ഗ്രാമങ്ങള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ഏൻ-രിമ്മോനിലും സോരയിലും യാർമൂ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സനോഹയിലും അദുല്ലാമിലും അവയുടെ ഗ്രാമങ്ങളിലും ലാഖീശിലും അതിന്റെ വയലുകളിലും അസേക്കയിലും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്രാമങ്ങളിലും പാർത്തു; അവർ ബേർ-ശേബമുഥൽ ഹിന്നോം താഴ്വരവരെ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ബെന്യാമീന്യർ ഗേബമുതൽ മിക്മാശ്വരെയും അയ്യയിലും ബേഥേലിലും അവയുടെ ഗ്രാമങ്ങള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നാഥോത്തിലും നോബിലും അനന്യാവ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ഹാസോരിലും രാമയിലും ഗിത്ഥായീമ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ഹാദീദിലും സെബോയീമിലും നെബല്ലാ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ലോദിലും ശില്പികളുടെ താഴ്വരയായ ഓനോവിലും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യെഹൂദയിൽ ഉണ്ടായിരുന്ന ലേവ്യരുടെ ചില കൂറുകൾ ബെന്യാമീനോടു ചേർന്ന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ജനത്തിന്റെ പ്രഭുക്കന്മാർ യെരൂശലേമിൽ പാർത്തു; ശേഷംജനം പത്തുപേരിൽ ഒരാളെ വിശുദ്ധനഗരമായ യെരൂശലേമ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ക്കേണ്ടതിന്നു കൊണ്ടുവരുവാനും ഒമ്പതു പേരെ മറ്റു പട്ടണങ്ങളിൽ പാർപ്പിപ്പാനും തക്കവണ്ണം ചീട്ട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്നാൽ യെരൂശലേമിൽ പാർപ്പാൻ സ്വമേധയാ സമ്മതിച്ച എല്ലാവരെയും ജനം അനുഗ്ര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െരൂശലേമിൽ പാർത്ത സംസ്ഥാനത്തലവന്മാർ ഇവരാകുന്നു: യെഹൂദാനഗരങ്ങളിൽ യിസ്രായേല്യരും പുരോഹിത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േവ്യരും ദൈവാലയദാസന്മാരും ശലോമോന്റെ ദാസന്മാരുടെ മക്കളും ഓരോരുത്തൻ താന്താന്റെ പട്ടണ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കാശത്തിലും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െരൂശലേമിൽ ചില യെഹൂദ്യരും ബെന്യാമീന്യരും പാർത്തു. യെഹൂദ്യർ ആരെല്ലാമെന്നാൽ: പേരെസ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ന്മാരിൽ മഹലലേലിന്റെ മകനായ അമർയ്യാവിന്റെ മകനായ സെഖർയ്യാവിന്റെ മകനായ ഉസ്സീയാവിന്റെ മകൻ അഥായ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ശിലോന്യന്റെ മകനായ സെഖർയ്യാവിന്റെ മകനായ യോയാരീബിന്റെ മകനായ അദായാവിന്റെ മകനായ ഹസായാവ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ൽഹോസെയുടെ മകനായ ബാരൂക്കിന്റെ മകൻ മയസേയാവും തന്ന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െരൂശലേമിൽ പാർത്ത പേരെസിന്റെ മക്കൾ ആകെ നാനൂറ്ററുപത്തെട്ടു പരാക്രമശാലിക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ബെന്യാമീന്യർ ആരെല്ലാമെന്നാൽ: സല്ലൂ; അവൻ മെശുല്ലാമിന്റെ മകൻ; അവൻ യോവേദിന്റെ മകൻ; അവൻ പെദായ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ൻ; അവൻ കോലായാവിന്റെ മകൻ; അവൻ മയസേയാവിന്റെ മകൻ; അവൻ ഇഥീയേലിന്റെ മകൻ: അവൻ യെശയ്യാവിന്റെ മക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ന്റെശേഷം ഗബ്ബായി, സല്ലായി; ആകെ തൊള്ളായിരത്തിരുപത്തെട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ിക്രിയുടെ മകനായ യോവേൽ അവരുടെ പ്രമാണിയും ഹസനൂവയുടെ മകനായ യെഹൂദാ പട്ടണത്തിൽ രണ്ടാമന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ുരോഹിതന്മാരിൽ യൊയാരീബിന്റെ മകനായ യെദായാവും യാഖീ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ഹീത്തൂബിന്റെ മകനായ മെരായോത്തിന്റെ മകനായ സാദോക്കിന്റെ മകനായ മെശുല്ലാമിന്റെ മകനായ ഹിൽക്കീയ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ായി ദൈവാലയപ്രഭുവായ സെരായ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ലയത്തിൽ വേല ചെയ്തുവന്ന അവരുടെ സഹോദരന്മാർ എണ്ണൂറ്റിരുപത്തിരണ്ടുപേരും മൽക്കീയാവ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ശ്ഹൂരിന്റെ മകനായ സെഖർയ്യാവിന്റെ മകനായ അംസിയുടെ മകനായ പെലല്യാവിന്റെ മകനായ യൊരോഹാമിന്റെ മകൻ ആദായ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ിതൃഭവനത്തലവന്മാരായ അവന്റെ സഹോദരന്മാർ ഇരുനൂറ്റിനാല്പത്തിരണ്ടുപേരും ഇമ്മേര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െശില്ലേമോത്തിന്റെ മകനായ അഹ്സായിയുടെ മകനായ അസരേലിന്റെ മകൻ അമശെസായ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രുടെ സഹോദരന്മാരായ നൂറ്റിരുപത്തെട്ടു പരാക്രമശാലികളും; ഇവരുടെ പ്രമാണി ഹഗെദോലീമ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ബ്ദീയേൽ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ലേവ്യരിൽ: ബൂന്നിയുടെ മകനായ ഹശബ്യാവിന്റെ മകനായ അസ്രീക്കാമിന്റെ മകനായ അശ്ശൂബിന്റെ മകൻ ശെമയ്യ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ലേവ്യരുടെ തലവന്മാരിൽ ദൈവാലയത്തിന്റെ പുറമെയുള്ള വേലെക്കു മേൽവിചാരകന്മാരായിരുന്ന ശബ്ബെത്തായ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സാബാദ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സാഫിന്റെ മകനായ സബ്ദിയുടെ മകനായ മീഖയുടെ മകനായി പ്രാർത്ഥനയിൽ സ്തോത്രം ആരംഭിക്കുന്ന തലവ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ത്ഥന്യാവും രണ്ടാമൻ അവന്റെ സഹോദരന്മാരിൽ ഒരുത്തനായ ബക്ക്ബൂക്ക്യാവും യെദൂഥൂന്റെ മകനായ ഗാലാല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മ്മൂവയുടെ മകൻ അബ്ദയ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വിശുദ്ധനഗരത്തിൽ ഉള്ള ലേവ്യർ ആകെ ഇരുനൂറ്റെണ്പത്തിനാല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2026-10-20T04:25:50Z</dcterms:created>
  <dcterms:modified xsi:type="dcterms:W3CDTF">2026-10-20T04:25:50Z</dcterms:modified>
  <dc:title>നെഹെമ്യാവ്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