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, பூமியின் குடிகளே, எல்லாரும் கர்த்தரை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 பாடி, அவருடைய நாமத்தை ஸ்தோத்திரித்து, நாளுக்குநாள் அவருடைய இரட்சிப்பைச் சுவிசேஷமாய் அறிவ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ாதிகளுக்குள் அவருடைய மகிமையையும், சகல ஜனங்களுக்குள்ளும் அவருடைய அதிசயங்களையும் விவரித்துச் சொல்ல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பெரியவரும், மிகவும் ஸ்தோத்திரிக்கப்படத்தக்கவருமாயிருக்கிறார்; எல்லா தேவர்களிலும் பயப்படத்தக்கவர் அவ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பெரியவரும், மிகவும் ஸ்தோத்திரிக்கப்படத்தக்கவருமாயிருக்கிறார்; எல்லா தேவர்களிலும் பயப்படத்தக்கவர் அவ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டைய தேவர்களும் விக்கிரகங்கள்தானே; கர்த்தரோ வானங்களை உண்டாக்கின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ிமையும் கனமும் அவர் சமுகத்தில் இருக்கிறது, வல்லமையும் மகத்துவமும் அவர் பரிசுத்த ஸ்தலத்திலுள்ள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ின் வம்சங்களே, கர்த்தருக்கு மகிமையையும் வல்லமையையும் செலுத்துங்கள், கர்த்தருக்கே அதைச் செலுத்த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அவருடைய நாமத்திற்குரிய மகிமையைச் செலுத்தி, காணிக்கைகளைக் கொண்டுவந்து, அவருடைய பிராகாரங்களில் பிரவேச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சுத்த அலங்காரத்துடனே கர்த்தரைத் தொழுதுகொள்ளுங்கள்; பூலோகத்தாரே, நீங்கள் யாவரும் அவருக்கு முன்பாக நடுங்க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 நிதானமாய் நியாயந்தீர்ப்பார் என்று ஜாதிகளுக்குள்ளே சொல்ல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 நிதானமாய் நியாயந்தீர்ப்பார் என்று ஜாதிகளுக்குள்ளே சொல்ல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மகிழ்ந்து, பூமி பூரிப்பாகி, சமுத்திரமும் அதின் நிறைவும் முழங்குவ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டும் அதிலுள்ள யாவும் களிகூருவதாக; அப்பொழுது கர்த்தருக்கு முன்பாக காட்டு விருட்சங்களெல்லாம் கெம்பீர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 சத்தியத்தோடும் நியாயந்தீர்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સમક્ષ નવું ગીત ગાઓ! સમગ્ર પૃથ્વી પર સર્વત્ર એ ગીત ગાઓ, યહોવા સમક્ષ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ના નામને ધન્યવાદ આપો; દિનપ્રતિદિન તેનું તારણ પ્રગટ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્રજાઓને તેના મહિમા વિષે જણાવો અને બધા લોકોને તેમના ચમત્કારો વિષે ક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, યહોવાની મહાનતા અવર્ણનીય છે; અને તે બહુ સ્તુત્ય છે; તેજ માત્ર ભયાવહ દેવ; સર્વ “દેવોની”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લોકોના સર્વ “દેવો,” મૂર્તિઓ માત્ર છે; પણ યહોવાએ આકાશોને ઉત્પન્ન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ભવ્યતા અને મહિમા તેમની સામે ચમકે છે. સાર્મથ્ય અને સૌન્દર્ય તેમના પવિત્રસ્થાન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વિશ્વની સર્વ પ્રજાઓ, યહોવા એકલા જ છે મહિમાવાન અને પરાક્રમી; તે તમે કબૂલ કરો ને તેમને માન આપો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ને ઘટે છે ગૌરવ જે તે તેમને આપો, તેમની આરાધના કરવાને તમારા અર્પણો લઇને તેનાં આંગણામાં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વિત્રતાની સુંદરતા ધારણ કરી, યહોવાની ઉપાસના કરો; અને ધ્રૂજો સમગ્ર પૃથ્વી તેમની સમક્ષ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્રજાઓની વચ્ચે જાહેર કરો, યહોવા એ છે જે જગત પર શાસન કરે છે અને ટકાવી રાખે છે, તેથી તેનો વિ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 નહિ. બધાં લોકોનો નિષ્પક્ષતાથી ન્યા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કાશો આનંદ પામો! હે પૃથ્વી, સુખી થાવ! હે ગર્જના કરતા સમુદ્રની વિશાળતા હર્ષથી પોક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ખેતરો અને તેમાં જે કઇં ઊગે છે તે સર્વ સુખી થાઓ. હે વનનાં સર્વ વૃક્ષો યહોવાની આગળ હર્ષ સાથે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ૃથ્વીનો ન્યાય કરવાને, યહોવા આવે છે; તે સર્વ પ્રજાઓનો ન્યાય સત્યતાએ કરશે; અને જગતનો યથાર્થપણ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2026-10-21T10:23:55Z</dcterms:created>
  <dcterms:modified xsi:type="dcterms:W3CDTF">2026-10-21T10:23:55Z</dcterms:modified>
  <dc:title>ગીતશાસ્ત્ર : 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