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ம்சோன் திம்னாத்துக்குப் போய், திம்னாத்திலே பெலிஸ்தரின் குமாரத்திகளில் ஒரு பெண்ணைக் க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ின் பெண்சாதியோவென்றால், அவனுடைய தோழரில் அவனோடே சிநேகமாயிருந்த ஒருவனுக்குக் கொடுக்கப்பட்ட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ோய் அந்தப் பெண்ணோடே பேசினான்; அவள் சிம்சோனின் கண்ணுக்குப் பிரியமாயிருந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கப்பன் அந்தப் பெண் இருக்கும் இடத்தில் போனபோது, சிம்சோன் அங்கே விருந்துசெய்தான்; வாலிபர் அப்படிச் செய்வது வழக்க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கப்பன் அந்தப் பெண் இருக்கும் இடத்தில் போனபோது, சிம்சோன் அங்கே விருந்துசெய்தான்; வாலிபர் அப்படிச் செய்வது வழக்க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வனைக் கண்டபோது, அவனோடேகூட இருக்கும்படி முப்பது தோழரை அவனிடத்தில் கொண்டு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வனைக் கண்டபோது, அவனோடேகூட இருக்கும்படி முப்பது தோழரை அவனிடத்தில் கொண்டு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பட்சிக்கிறவனிடத்திலுருந்து பட்சணமும், பலவானிடத்திலிருந்து மதுரமும் வந்தது என்றான்; அந்த விடுகதை அவர்களால் மூன்று நாள்மட்டும் விடுவிக்கக் கூடாதே 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பட்சிக்கிறவனிடத்திலுருந்து பட்சணமும், பலவானிடத்திலிருந்து மதுரமும் வந்தது என்றான்; அந்த விடுகதை அவர்களால் மூன்று நாள்மட்டும் விடுவிக்கக் கூடாதே 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িম্শোন তিম্না শহরের দিকে নেমে এল| সেখানে সে একজন পলেষ্টীয় নারীকে দেখতে প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াড়ি ফিরে শিম্শোন তার পিতামাতাকে বলল, “আমি তিম্নায একজন পলেষ্টীয় নারী দেখেছি| তোমরা তাক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নে দাও| আমি তাকে বিয়ে কর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 পিতামাতা বলল, “তুমি তো ইস্রায়েলের একজন মেয়েকে বিয়ে করতে পারো| পলেষ্টীয়দের মেয়েকে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তোমার এত ইচ্ছে কেন? এসব লোকদের এমনকি সুন্নত্‌ পর্য়ন্ত হয় নি|” শিম্শোন এসব কথা শুনল না|স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ঐ মেয়েটিকেই আমার জন্য এনে দাও| তাকেই শুধু আমি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(শিম্শোনের পিতামাতা তো জানত না, এটাই ছিল প্রভুর অভিপ্রায়| তিনি কিভাবে পলেষ্টীয়দের শাযেস্ত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সেই রাস্তাই খুঁজছিলেন| সে সময় ইস্রায়েলে ওদেরই রাজত্ব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িম্শোন খুব রেগে গিয়েছিল| প্রভুর আত্মা প্রবল শক্তির সাথে তার ওপর নেমে এল| সে অস্কিলোন শহর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সেখানে সে 30 জন পলেষ্টীয়কে হত্যা করল| তাদের মৃতদেহ থেকে সে সমস্ত পোশাক তুলে নিল, ধন দৌল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নিল| তারপর যারা তার ধাঁধার উত্তর দিয়েছিল, তাদের সে সব বিলিযে দিল| এরপর সে পিতার বাড়িত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িয়ে শিম্শোন তিম্না শহরে নেমে এল| শহরের কাছাকাছি দ্রাক্ষার ক্ষেত পর্য়ন্ত তারা চলে এল|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ঠাত্‌ একটা য়ুব সিংহ গর্জে উঠে শিম্শোনের উপর ঝাঁপিয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্ত্রীকে সে নিল না| বিয়ের জন্য একজন সেরা পাত্র তাকে ঘরে তু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র আত্মা মহাশক্তিতে শিম্শোনের উপর নেমে এল| খালি হাতেই শিম্শোন সিংহটাকে ছিঁড়ে দু-টুকরো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| অনায়াসেই সে এটা করে ফেলল| একটা কচি পাঁঠাকে চিরে ফেলার মতই কাজটা যেন সহজ হয়ে গেল শিম্শ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| কিন্তু শিম্শোন ঘটনাটি পিতামাতার কাছে বল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িম্শোন শহরে গিয়ে পলেষ্টীয় মেয়েটির সঙ্গে কথাবার্তা বলল| মেয়েটি তাকে খুশি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য়েকদিন পর শিম্শোন ফিরে এসে ঐ পলেষ্টীয় মেয়েকে বিয়ে করতে এলে পথে মৃত সিংহটিকে সে দেখল| ম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ংহটির গায়ে মৌমাছিরা ঝাঁকে ঝাঁকে বসে| কিছু মধুও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িম্শোন হাতে কিছুটা মধু তুলে নিল| মধু খেতে খেতে সে হাঁটতে লাগল| পিতামাতার কাছে এসে সে তাদেরও একট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ু দিল| তারা সেই মধু খেল| কিন্তু শিম্শোন বলল না, সেই মধু মরা সিংহের গা থেকে পাও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িম্শোনের পিতা পলেষ্টীয় মেয়েটিকে দেখতে গেল| এটাই ছিল প্রথা যে বর সে একটা ভোজসভা করব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যায়ীশিম্শোন এই অনুষ্ঠানের আযোজন কর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লেষ্টীয় যখন দেখল শিম্শোন এরকম একটা ভোজের ব্যবস্থা করছে তখন তারা ওর কাছে 30 জন পলেষ্টী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ঐ 30 জনকে শিম্শোন বলল, “আমি তোমাদের একটা ধাঁধা বলতে চাই| এই আনন্দ অনুষ্ঠান সাতদিন ধরে চলবে|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তোমাদের এই ধাঁধার উত্তর দিতে হবে| উত্তর দিতে পারলে আমি তোমাদের 30 টি জামা আর 30 টি কাপড়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উত্তর না দিতে পারলে তোমরা আমাকে 30 টি জামা আর 30 টি কাপড় দেবে|” ওরা বলল, “বল ক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ঁধা, আমরা শুন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িম্শোন তখন এই ধাঁধাটা বলল:খাদকের মধ্য থেকে খাদ্য কিছু জোটে, বলবান হতে মিষ্টি কিছু ওঠে|30 জন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দিন ধরে মাথা ঘামাল, কিন্তু উত্তর দিতে পা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চতুর্থ দিনে তারা শিম্শোনের স্ত্রীর কাছে এসে বলল, “তোমরা কি আমাদের নিঃস্ব করার জন্য নেমন্ত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? তোমার স্বামীর কাছ থেকে কাযদা করে ধাঁধার উত্তরটা জেনে নাও| যদি উত্তর না বের করতে পার তাহল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আর তোমার বাপের বাড়ির সবাইকে পুড়িয়ে মেরে ফেল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কোন উপায় না পেয়ে সে শিম্শোনের কাছে গিয়ে কাঁদতে শুরু করলো| সে বলল, “তুমি তো আমায় শু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ৃণাই করো! তুমি আমায় একটুও ভালবাস না! তুমি আমার দেশের লোকদের কাছে ধাঁধা বলেছ, কিন্তু কই আমাকে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সেই ধাঁধার উত্তরটা বলো নি|” শিম্শোন উত্তর দিল, “আমার মাতাপিতাকেও যখন উত্তরটা বলি নি,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যাব ক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নুষ্ঠানের বাকি দিনগুলোয শিম্শোনের স্ত্রী কেঁদেই চলল| শেষ পর্য়ন্ত সপ্তম দিনে শিম্শোন ধাঁ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টি স্ত্রীকে বলেই ফেলল কারণ তার স্ত্রী এই নিয়ে তাকে বিরক্ত করছিল| তারপর তার স্ত্রী দেশ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সেই উত্তরটি বল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ুতরাং সাত দিনের দিন সূর্য়াস্তের আগে পলেষ্টীয়রা উত্তরটা পেয়ে গেল| শিম্শোনকে গিয়ে তারা বল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মধুর চেয়ে মিষ্ট কি আছে? সিংহের চেয়ে বেশী শক্তিশালী কে?”তখন শিম্শোন বলল: “যদি তোমরা আমার গরু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া চাষ করতে তোমরা আমার ধাঁধার সমাধান করতেই পারত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2026-10-21T08:57:04Z</dcterms:created>
  <dcterms:modified xsi:type="dcterms:W3CDTF">2026-10-21T08:57:04Z</dcterms:modified>
  <dc:title>বিচারকর্ত্তৃগণ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