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பாவம் இரும்பெழுத்தாணியிலும், வைரத்தின் நுனியினாலும் எழுதப்பட்டு, அவர்களுடைய இருதயத்தின் பலகையிலும் உங்கள் பலிபீடங்களுடைய கொம்புகளிலும் பதிந்த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பாவம் இரும்பெழுத்தாணியிலும், வைரத்தின் நுனியினாலும் எழுதப்பட்டு, அவர்களுடைய இருதயத்தின் பலகையிலும் உங்கள் பலிபீடங்களுடைய கொம்புகளிலும் பதிந்த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யர்ந்த மேடுகளின் பச்சையான மரங்களண்டையில் இருந்த அவர்களுடைய பலிபீடங்களையும் அவர்களுடைய தோப்புகளையும் அவர்கள் பிள்ளைகள் நினைக்கும்படி இப்படிச் செய்த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யர்ந்த மேடுகளின் பச்சையான மரங்களண்டையில் இருந்த அவர்களுடைய பலிபீடங்களையும் அவர்களுடைய தோப்புகளையும் அவர்கள் பிள்ளைகள் நினைக்கும்படி இப்படிச் செய்த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யல்நிலத்திலுள்ள என் மலையே, நீ உன் எல்லைகளிலெல்லாம் செய்த பாவத்தினிமித்தம் நான் உன் ஆஸ்தியையும், உன் எல்லாப் பொக்கிஷங்களையும் உன் மேடைகளையுங்கூடச் சூறையிடுவிப்ப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யல்நிலத்திலுள்ள என் மலையே, நீ உன் எல்லைகளிலெல்லாம் செய்த பாவத்தினிமித்தம் நான் உன் ஆஸ்தியையும், உன் எல்லாப் பொக்கிஷங்களையும் உன் மேடைகளையுங்கூடச் சூறையிடுவிப்ப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நான் உனக்குக் கொடுத்த சுதந்தரத்தை நீதானே விட்டுவிடுவாய்; நீ அறியாத தேசத்தில் உன்னை உன் சத்துருக்களுக்கு அடிமையுமாக்குவேன்; என்றென்றைக்கும் எரியத்தக்க என் கோபத்தின் அக்கினியை மூட்டிவிட்டீர்கள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நான் உனக்குக் கொடுத்த சுதந்தரத்தை நீதானே விட்டுவிடுவாய்; நீ அறியாத தேசத்தில் உன்னை உன் சத்துருக்களுக்கு அடிமையுமாக்குவேன்; என்றென்றைக்கும் எரியத்தக்க என் கோபத்தின் அக்கினியை மூட்டிவிட்டீர்கள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நான் உனக்குக் கொடுத்த சுதந்தரத்தை நீதானே விட்டுவிடுவாய்; நீ அறியாத தேசத்தில் உன்னை உன் சத்துருக்களுக்கு அடிமையுமாக்குவேன்; என்றென்றைக்கும் எரியத்தக்க என் கோபத்தின் அக்கினியை மூட்டிவிட்டீர்கள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ுஷன்மேல் நம்பிக்கைவைத்து, மாம்சமானதைத் தன் புயபலமாக்கிக்கொண்டு, கர்த்தரை விட்டு விலகுகிற இருதயமுள்ள மனுஷன் சபிக்கப்பட்டவன் என்று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ுஷன்மேல் நம்பிக்கைவைத்து, மாம்சமானதைத் தன் புயபலமாக்கிக்கொண்டு, கர்த்தரை விட்டு விலகுகிற இருதயமுள்ள மனுஷன் சபிக்கப்பட்டவன் என்று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ந்தரவெளியில் கறளையாய்ப்போன செடியைப்போலிருந்து, நன்மைவருகிறதைக் காணாமல், வனாந்தரத்தின் வறட்சியான இடங்களிலும், குடியில்லாத உவர்நிலத்திலும் தங்குவ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ந்தரவெளியில் கறளையாய்ப்போன செடியைப்போலிருந்து, நன்மைவருகிறதைக் காணாமல், வனாந்தரத்தின் வறட்சியான இடங்களிலும், குடியில்லாத உவர்நிலத்திலும் தங்குவ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மேல் நம்பிக்கைவைத்து, கர்த்தரைத் தன் நம்பிக்கையாகக் கொண்டிருக்கிற மனுஷன் பாக்கியவ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தண்ணீரண்டையிலே நாட்டப்பட்டதும் கால்வாய் ஓரமாகத் தன் வேர்களை விடுகிறதும், உஷணம் வருகிறதைக் காணாமல் இலை பச்சையாயிருக்கிறதும், மழைத்தாழ்ச்சியான வருஷத்திலும் வருத்தமின்றித் தப்பாமல் கனிகொடுக்கிறதுமான மரத்தைப்போலிருப்ப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தண்ணீரண்டையிலே நாட்டப்பட்டதும் கால்வாய் ஓரமாகத் தன் வேர்களை விடுகிறதும், உஷணம் வருகிறதைக் காணாமல் இலை பச்சையாயிருக்கிறதும், மழைத்தாழ்ச்சியான வருஷத்திலும் வருத்தமின்றித் தப்பாமல் கனிகொடுக்கிறதுமான மரத்தைப்போலிருப்ப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தண்ணீரண்டையிலே நாட்டப்பட்டதும் கால்வாய் ஓரமாகத் தன் வேர்களை விடுகிறதும், உஷணம் வருகிறதைக் காணாமல் இலை பச்சையாயிருக்கிறதும், மழைத்தாழ்ச்சியான வருஷத்திலும் வருத்தமின்றித் தப்பாமல் கனிகொடுக்கிறதுமான மரத்தைப்போலிருப்ப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ல்லாவற்றைப்பார்க்கிலும் இருதயமே திருக்குள்ளதும் மகா கேடுள்ளதுமாயிருக்கிறது, அதை அறியத்தக்கவன் யார்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நானே ஒவ்வொருவனுக்கும், அவனவன் வழிகளுக்கும் செய்கைகளின் பலன்களுக்கும் தக்கதைக் கொடுக்கும்படிக்கும், இருதயத்தை ஆராய்கிறவரும் உள்ளிந்திரியங்களைச் சோதித்தறிகிறவருமாயிருக்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நானே ஒவ்வொருவனுக்கும், அவனவன் வழிகளுக்கும் செய்கைகளின் பலன்களுக்கும் தக்கதைக் கொடுக்கும்படிக்கும், இருதயத்தை ஆராய்கிறவரும் உள்ளிந்திரியங்களைச் சோதித்தறிகிறவருமாயிருக்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ியாயாயமாய் ஐசுவரியத்தைச் சம்பாதிக்கிறவன் முட்டையிட்டு அவயங்காத்தும், குஞ்சுபொரிக்காமற் போகிற கவுதாரிக்குச் சமானமாயிருக்கிறான்; அவன் தன் பாதி வயதிலே அதைவிட்டு, தன் முடிவிலே மூடனாயிருப்ப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ியாயாயமாய் ஐசுவரியத்தைச் சம்பாதிக்கிறவன் முட்டையிட்டு அவயங்காத்தும், குஞ்சுபொரிக்காமற் போகிற கவுதாரிக்குச் சமானமாயிருக்கிறான்; அவன் தன் பாதி வயதிலே அதைவிட்டு, தன் முடிவிலே மூடனாயிருப்ப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ியாயாயமாய் ஐசுவரியத்தைச் சம்பாதிக்கிறவன் முட்டையிட்டு அவயங்காத்தும், குஞ்சுபொரிக்காமற் போகிற கவுதாரிக்குச் சமானமாயிருக்கிறான்; அவன் தன் பாதி வயதிலே அதைவிட்டு, தன் முடிவிலே மூடனாயிருப்ப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பரிசுத்த ஸ்தானம் ஆதிமுதற்கொண்டு உயர்ந்த மகிமையுள்ள சிங்காசனமாயி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நம்பிக்கையாகிய கர்த்தாவே, உம்மைவிட்டு விலகுகிற யாவரும் வெட்கப்படுவார்கள்; அவர்கள் ஜீவனுள்ள தண்ணீரின் ஊற்றாகிய கர்த்தரை விட்டு விலகிப்போனபடியால், உம்மைவிட்டு அகன்றுபோகிறவர்களின் பெயர் புழுதியில் எழுதப்ப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நம்பிக்கையாகிய கர்த்தாவே, உம்மைவிட்டு விலகுகிற யாவரும் வெட்கப்படுவார்கள்; அவர்கள் ஜீவனுள்ள தண்ணீரின் ஊற்றாகிய கர்த்தரை விட்டு விலகிப்போனபடியால், உம்மைவிட்டு அகன்றுபோகிறவர்களின் பெயர் புழுதியில் எழுதப்ப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நம்பிக்கையாகிய கர்த்தாவே, உம்மைவிட்டு விலகுகிற யாவரும் வெட்கப்படுவார்கள்; அவர்கள் ஜீவனுள்ள தண்ணீரின் ஊற்றாகிய கர்த்தரை விட்டு விலகிப்போனபடியால், உம்மைவிட்டு அகன்றுபோகிறவர்களின் பெயர் புழுதியில் எழுதப்ப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ாவே, என்னைக் குணமாக்கும், அப்பொழுது குணமாவேன்; என்னை இரட்சியும், அப்பொழுது இரட்சிக்கப்படுவேன்; தேவரீரே என் துதி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ாவே, என்னைக் குணமாக்கும், அப்பொழுது குணமாவேன்; என்னை இரட்சியும், அப்பொழுது இரட்சிக்கப்படுவேன்; தேவரீரே என் துதி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இவர்கள் என்னைப் பார்த்து: கர்த்தருடைய வார்த்தை எங்கே? அது இப்பொழுது வரட்டும் என்கி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ூதாவின் பட்டணங்களிலும், எருசலேமின் சுற்றுப்புறமான ஊர்களிலும், பென்யமீன் தேசத்திலும், பள்ளத்தாக்கான மலையிலும், மலைநாட்டிலும், தெற்கிலுமிருந்து ஜனங்கள் சர்வாங்தகனங்களையும் பலிகளையும், போஜனபலிகளையும் தூபவர்க்கங்களையும், ஸ்தோத்திரபலிகளையும் கர்த்தருடைய ஆலயத்துக்குக் கொண்டுவருவார்கள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ூதாவின் பட்டணங்களிலும், எருசலேமின் சுற்றுப்புறமான ஊர்களிலும், பென்யமீன் தேசத்திலும், பள்ளத்தாக்கான மலையிலும், மலைநாட்டிலும், தெற்கிலுமிருந்து ஜனங்கள் சர்வாங்தகனங்களையும் பலிகளையும், போஜனபலிகளையும் தூபவர்க்கங்களையும், ஸ்தோத்திரபலிகளையும் கர்த்தருடைய ஆலயத்துக்குக் கொண்டுவருவார்கள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ூதாவின் பட்டணங்களிலும், எருசலேமின் சுற்றுப்புறமான ஊர்களிலும், பென்யமீன் தேசத்திலும், பள்ளத்தாக்கான மலையிலும், மலைநாட்டிலும், தெற்கிலுமிருந்து ஜனங்கள் சர்வாங்தகனங்களையும் பலிகளையும், போஜனபலிகளையும் தூபவர்க்கங்களையும், ஸ்தோத்திரபலிகளையும் கர்த்தருடைய ஆலயத்துக்குக் கொண்டுவருவார்கள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ோ உம்மைப் பின்பற்றுகிற மேய்ப்பன், இதற்கு நான் மிஞ்சி நடக்கவில்லை; ஆபத்துநாளை விரும்புறதுமில்லையென்று நீர் அறிவீர்; என் உதடுகளிலிருந்து புறப்பட்டது உமக்கு முன்பாகச் செவ்வையாயிரு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ோ உம்மைப் பின்பற்றுகிற மேய்ப்பன், இதற்கு நான் மிஞ்சி நடக்கவில்லை; ஆபத்துநாளை விரும்புறதுமில்லையென்று நீர் அறிவீர்; என் உதடுகளிலிருந்து புறப்பட்டது உமக்கு முன்பாகச் செவ்வையாயி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ர் எனக்குப் பயங்கரமாயிராதேயும், தீங்குநாளில் நீரே என் அடைக்கல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வெட்கப்படாமல், என்னைத் துன்பப்படுத்துகிறவர்கள் வெட்கப்படுவார்களாக; நான் கலங்காமல் அவர்கள் கலங்குவார்களாக; தேவரீர் தீங்குநாளை அவர்கள்மேல் வரப்பண்ணி இரட்டிப்பான நொறுக்குதலால் அவர்களை நொறுக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வெட்கப்படாமல், என்னைத் துன்பப்படுத்துகிறவர்கள் வெட்கப்படுவார்களாக; நான் கலங்காமல் அவர்கள் கலங்குவார்களாக; தேவரீர் தீங்குநாளை அவர்கள்மேல் வரப்பண்ணி இரட்டிப்பான நொறுக்குதலால் அவர்களை நொறுக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என்னை நோக்கி: நீ போய் யூதாவின் ராஜாக்கள் வரத்தும்போக்குமாயிருக்கிற இந்த ஜனங்களின் புத்திரருடைய வாசலிலும் எருசலேமின் எல்லா வாசல்களிலும் நின்றுகொண்ட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என்னை நோக்கி: நீ போய் யூதாவின் ராஜாக்கள் வரத்தும்போக்குமாயிருக்கிற இந்த ஜனங்களின் புத்திரருடைய வாசலிலும் எருசலேமின் எல்லா வாசல்களிலும் நின்றுகொண்ட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ுடனே சொல்லவேண்டியது என்னவென்றால்: இந்த வாசல்களில் பிரவேசிக்கிற யூதாவின் ராஜாக்களும், எல்லா யூதரும், எருசலேமின் எல்லாக் குடிகளுமாகிய நீங்கள் கர்த்தருடைய வார்த்தையைக் கேளுங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ுடனே சொல்லவேண்டியது என்னவென்றால்: இந்த வாசல்களில் பிரவேசிக்கிற யூதாவின் ராஜாக்களும், எல்லா யூதரும், எருசலேமின் எல்லாக் குடிகளுமாகிய நீங்கள் கர்த்தருடைய வார்த்தையைக் கேளுங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ஒய்வுநாளில் சுமைகளை எடுத்து, அவைகளை எருசலேமின் வாசல்களுக்குள் கொண்டுவராதபடிக்க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ஒய்வுநாளில் சுமைகளை எடுத்து, அவைகளை எருசலேமின் வாசல்களுக்குள் கொண்டுவராதபடிக்கும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ஓய்வுநாளைப் பரிசுத்தமாக்கும்படிக்கும் ஓய்வுநாளிலே சுமையை எருசலேமின் வாசல்களுக்குள் எடுத்துவராதிருக்கும்படிக்கும், என் சொல்லைக்கேளாமற்போனீர்களாகில், நான் அதின் வாசல்களில் தீக்கொளுத்துவேன்; அது எருசலேமின் அரமனைகளைப் பட்சித்தும், அவிந்துபோகாதிருக்கும் என்று கர்த்தர் சொல்ல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ஓய்வுநாளைப் பரிசுத்தமாக்கும்படிக்கும் ஓய்வுநாளிலே சுமையை எருசலேமின் வாசல்களுக்குள் எடுத்துவராதிருக்கும்படிக்கும், என் சொல்லைக்கேளாமற்போனீர்களாகில், நான் அதின் வாசல்களில் தீக்கொளுத்துவேன்; அது எருசலேமின் அரமனைகளைப் பட்சித்தும், அவிந்துபோகாதிருக்கும் என்று கர்த்தர் சொல்ல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ஓய்வுநாளைப் பரிசுத்தமாக்கும்படிக்கும் ஓய்வுநாளிலே சுமையை எருசலேமின் வாசல்களுக்குள் எடுத்துவராதிருக்கும்படிக்கும், என் சொல்லைக்கேளாமற்போனீர்களாகில், நான் அதின் வாசல்களில் தீக்கொளுத்துவேன்; அது எருசலேமின் அரமனைகளைப் பட்சித்தும், அவிந்துபோகாதிருக்கும் என்று கர்த்தர் சொல்ல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ஓய்வுநாளில் உங்கள் வீடுகளிலிருந்து சுமையை கொண்டுபோகாதபடிக்கும், ஒரு வேளையையும் செய்யாதபடிக்கும், உங்கள் ஆத்துமாக்களுக்காக எச்சரிக்கையாயிருந்து, நான் உங்கள் பிதாக்களுக்குக் கட்டளையிட்டபடி ஓய்வுநாளைப் பரிசுத்தமாக்குங்கள் என்று கர்த்தர் சொல்ல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ஓய்வுநாளில் உங்கள் வீடுகளிலிருந்து சுமையை கொண்டுபோகாதபடிக்கும், ஒரு வேளையையும் செய்யாதபடிக்கும், உங்கள் ஆத்துமாக்களுக்காக எச்சரிக்கையாயிருந்து, நான் உங்கள் பிதாக்களுக்குக் கட்டளையிட்டபடி ஓய்வுநாளைப் பரிசுத்தமாக்குங்கள் என்று கர்த்த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ோ கேளாமலும் தங்கள் செவிகளைச் சாயாமலும் போய், கேளாதபடிக்கும் புத்தியை ஏற்றுக்கொள்ளாதபடிக்கும், தங்கள் கழுத்தைக் கடினப்படுத்தி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ோ கேளாமலும் தங்கள் செவிகளைச் சாயாமலும் போய், கேளாதபடிக்கும் புத்தியை ஏற்றுக்கொள்ளாதபடிக்கும், தங்கள் கழுத்தைக் கடினப்படுத்தி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ோவெனில், ஓய்வுநாளில் இந்த நகரத்தின் வாசல்களுக்குள்ளே சுமையைக் கொண்டுவராதபடிக்கும், ஓய்வுநாளில் ஒரு வேலையையும் செய்யாமல் அதைப் பரிசுத்தமாக்கும்படிக்கு என் சொல்லைக் கேட்பீர்களானால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ோவெனில், ஓய்வுநாளில் இந்த நகரத்தின் வாசல்களுக்குள்ளே சுமையைக் கொண்டுவராதபடிக்கும், ஓய்வுநாளில் ஒரு வேலையையும் செய்யாமல் அதைப் பரிசுத்தமாக்கும்படிக்கு என் சொல்லைக் கேட்பீர்களானால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ோவெனில், ஓய்வுநாளில் இந்த நகரத்தின் வாசல்களுக்குள்ளே சுமையைக் கொண்டுவராதபடிக்கும், ஓய்வுநாளில் ஒரு வேலையையும் செய்யாமல் அதைப் பரிசுத்தமாக்கும்படிக்கு என் சொல்லைக் கேட்பீர்களானால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தாவீதின் சிங்காசனத்தில் உட்கார்ந்திருக்கிறவர்களும் இரதங்களினாலும் குதிரைகளின்மேலும் ஏறுகிறவர்களுமாகிய ராஜாக்களும் ராஜகுமாரர்களும் அவர்கள் பிரபுக்களும், தாவீதின் மனுஷரும், எருசலேமின் குடிகளும் இந்த நகரத்தின் வாசல்களுக்குள் பிரவேசிப்பார்கள்; இந்த வம்சம் என்றைக்கும் குடியுள்ளதாயிருக்க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தாவீதின் சிங்காசனத்தில் உட்கார்ந்திருக்கிறவர்களும் இரதங்களினாலும் குதிரைகளின்மேலும் ஏறுகிறவர்களுமாகிய ராஜாக்களும் ராஜகுமாரர்களும் அவர்கள் பிரபுக்களும், தாவீதின் மனுஷரும், எருசலேமின் குடிகளும் இந்த நகரத்தின் வாசல்களுக்குள் பிரவேசிப்பார்கள்; இந்த வம்சம் என்றைக்கும் குடியுள்ளதாயிருக்கு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தாவீதின் சிங்காசனத்தில் உட்கார்ந்திருக்கிறவர்களும் இரதங்களினாலும் குதிரைகளின்மேலும் ஏறுகிறவர்களுமாகிய ராஜாக்களும் ராஜகுமாரர்களும் அவர்கள் பிரபுக்களும், தாவீதின் மனுஷரும், எருசலேமின் குடிகளும் இந்த நகரத்தின் வாசல்களுக்குள் பிரவேசிப்பார்கள்; இந்த வம்சம் என்றைக்கும் குடியுள்ளதாய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െഹൂദയുടെ പാപം ഇരിമ്പെഴുത്താണികൊണ്ടും വജ്രത്തിന്റെ മുനകൊണ്ടും എഴുതിവെച്ചിരിക്കുന്നു; അതു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ൃദയത്തിന്റെ പലകയിലും നിങ്ങളുടെ ബലിപീഠത്തിന്റെ കൊമ്പുകളിലും കൊത്ത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ഉയർന്ന കുന്നുകളിൽ പച്ചമരങ്ങൾക്കരികെയുള്ള അവരുടെ ബലിപീഠങ്ങളെയും അശേരാപ്രതിഷ്ഠകളെയും അവരുടെ മക്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ർ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വയൽപ്രദേശത്തിലെ എന്റെ പർവ്വതമേ. നിന്റെ അതിർക്കകത്തൊക്കെയും ചെയ്ത പാപംനിമിത്തം ഞാൻ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്പത്തും സകലനിക്ഷേപങ്ങളും പൂജാഗിരികളും കവർച്ചെക്കു ഏല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ഞാൻ നിനക്കു തന്ന അവകാശം നീ ഒഴിഞ്ഞുപോകേണ്ടിവരും; നീ അറിയാത്ത ദേശത്തു ഞാൻ നിന്നെ നിന്റെ ശത്രുക്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േവിക്കുമാറാക്കും നിങ്ങൾ എന്റെ കോപത്തിൽ തീ കത്തിച്ചിരിക്കുന്നു; അതു എന്നേ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ത്തിക്കൊണ്ടിര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ഹോവ ഇപ്രകാരം അരുളിച്ചെയ്യുന്നു; മനുഷ്യനിൽ ആശ്രയിച്ചു ജഡത്തെ തന്റെ ഭുജമാക്കി ഹൃദയംകൊണ്ടു യഹോവ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ുമാറുന്ന മനുഷ്യൻ ശപിക്കപ്പെട്ടവ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ൻ മരുഭൂമിയിലെ ചൂരച്ചെടിപോലെയാകും; നന്മ വരുമ്പോൾ അതിനെ കാണാതെ മരുഭൂമിയിലെ വരണ്ട പ്രദേശങ്ങള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വാസികൾ ഇല്ലാത്ത ഉവർനിലത്തിലും പാർ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യഹോവയിൽ ആശ്രയിക്കയും യഹോവ തന്നേ ആശ്രയമായിരിക്കയും ചെയ്യുന്ന മനുഷ്യൻ ഭാഗ്യവാ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ൻ വെള്ളത്തിന്നരികെ നട്ടിരിക്കുന്നതും ആറ്റരികെ വേരൂന്നിയിരിക്കുന്നതുമായ വൃക്ഷംപോലെയാകും; ഉഷ്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ട്ടുമ്പോൾ അതു പേടിക്കയില്ല; അതിന്റെ ഇല പച്ചയായിരിക്കും; വരൾച്ചയുള്ള കാലത്തും വാട്ടം തട്ടാതെ ഫല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യിച്ചുകൊണ്ട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ഹൃദയം എല്ലാറ്റിനെക്കാളും കപടവും വിഷമവുമുള്ളതു; അതു ആരാഞ്ഞറിയുന്നവൻ ആ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യഹോവയായ ഞാൻ ഹൃദയത്തെ ശോധനചെയ്തു അന്തരംഗങ്ങളെ പരീക്ഷിച്ചു ഓരോരുത്തന്നു അവനവന്റെ നടപ്പ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ൃത്തിയുടെ ഫലത്തിന്നും തക്കവണ്ണം കൊടു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്യായമായിട്ടല്ലാതെ ധനം സമ്പാദിക്കുന്നവൻ, താൻ ഇടാത്ത മുട്ട പൊരുന്നിര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ത്തിരിപ്പക്ഷിയെപ്പോലെയാകുന്നു; അവന്റെ മദ്ധ്യായുസ്സിങ്കൽ അതു അവനെ വിട്ടുപോകും: ഒടുക്കം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ോഷന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ആദിമുതൽ ഉന്നതമായി മഹത്വമുള്ള സിംഹാസനമേ, ഞങ്ങളുടെ വിശുദ്ധമന്ദിരസ്ഥാനമ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യിസ്രായേലിന്റെ പ്രത്യാശയായ യഹോവേ, നിന്നെ ഉപേക്ഷിക്കുന്ന ഏവരും ലജ്ജിച്ചുപോകും, എ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ുപോകുന്നവരെ മണ്ണിൽ എഴുതിവെക്കും; അവർ ജീവനുള്ള വെള്ളത്തിന്റെ ഉറവായ യഹോവ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പേക്ഷിച്ചുകളഞ്ഞ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യഹോവേ, എന്നെ സൌഖ്യമാക്കേണമേ, എന്നാൽ എനിക്കു സൌഖ്യം വരും; എന്നെ രക്ഷിക്കേണമേ, എന്നാൽ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ക്ഷപ്പെടും; നീ എന്റെ പുകഴ്ചയ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ർ എന്നോടു: യഹോവയുടെ വചനം എവിടെ? അതു വരട്ടെ എന്നു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യെഹൂദാപട്ടണങ്ങളിൽനിന്നും യെരൂശലേമിന്നു ചുറ്റും ഉള്ള പ്രദേശങ്ങളിൽനിന്നും ബെന്യാമീൻ ദേശത്തുന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ഴ്വീതിയിൽനിന്നും മലനാടുകളിൽനിന്നും തെക്കേ ദിക്കിൽനിന്നും അവർ ഹോമയാഗങ്ങളും ഹനനയാഗ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ോജനയാഗങ്ങളും കുന്തുരുക്കവും കൊണ്ടുവരും; യഹോവയുടെ ആലയത്തിൽ അവർ സ്തോത്രയാഗവും അർപ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ഞാനോ ഇടയനായി നിന്നെ സേവിപ്പാൻ മടിച്ചില്ല; ദുർദ്ദിനം ഞാൻ ആഗ്രഹിച്ചതുമില്ല എന്നു നീ അറിയ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അധരങ്ങൾ ഉച്ചരിച്ചതു തിരുമുമ്പിൽ ഇ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നീ എനിക്കു ഭയങ്കരനാകരുതേ; അനർത്ഥദിവസത്തിൽ എന്റെ ശരണം നീയ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എന്നെ ഉപദ്രവിക്കുന്നവൻ ലജ്ജിച്ചു പോകട്ടെ; ഞാൻ ലജ്ജിച്ചുപോകരുതേ; അവർ ഭ്രമിച്ചുപോകട്ടെ;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്രമിച്ചു പോകരുതേ; അവർക്കു അനർത്ഥദിവസം വരുത്തി, അവരെ തകർത്തു തകർത്തു നശിപ്പിക്കേണമ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യഹോവ എന്നോടു ഇപ്രകാരം അരുളിച്ചെയ്തു: നീ ചെന്നു, യെഹൂദാരാജാക്കന്മാർ അകത്തു വരികയും പുറ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കയും ചെയ്യുന്ന ജനത്തിന്റെ വാതിൽക്കലും യെരൂശലേമിന്റെ എല്ലാവാതിൽക്കലും നിന്നുകൊണ്ടു അവരോടു പറക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ഈ വാതിലുകളിൽകൂടി അകത്തു കടക്കുന്ന യെഹൂദാരാജാക്കന്മാരും എല്ലായെഹൂദന്മാരും യെരൂശലേമ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ർവ്വനിവാസികളും ആയുള്ളോരേ, യഹോവയുടെ അരുളപ്പാടു കേൾപ്പിൻ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യഹോവ ഇപ്രകാരം അരുളിച്ചെയ്യുന്നു: സൂക്ഷിച്ചുകൊൾവിൻ; ശബ്ബത്തുനാളിൽ യാതൊരു ചുമടും ചുമ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രൂശലേമിന്റെ വാതിലുകളിൽ കൂടി അകത്തു കൊണ്ടുവര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എന്നാൽ ശബ്ബത്തുനാൾ വിശുദ്ധീകരിപ്പാനും ശബ്ബത്തുനാളിൽ യെരൂശലേമിന്റെ വാതിലുകളിൽകൂടി ചുമടു ചുമ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പോകാതെ ഇരിപ്പാനും നിങ്ങൾ എന്റെ വാക്കു കേട്ടനുസരിക്കയില്ലെങ്കിൽ ഞാൻ അതിന്റെ വാതിലുകളിൽ ത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ളുത്തും; അതു കെട്ടുപോകാതെ യെരൂശലേമിലെ അരമനകളെ ദഹിപ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ശബ്ബത്തുനാളിൽ നിങ്ങളുടെ വീടുകളിൽനിന്നു യാതൊരു ചുമടും പുറത്തു കൊണ്ടുപോകാതെയും യാതൊരു വേല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ാതെയും ശബ്ബത്തുനാൾ വിശുദ്ധീകരിപ്പിൻ. നിങ്ങളുടെ പിതാക്കന്മാരോടു ഞാൻ അങ്ങനെ കല്പിച്ചുവല്ലെ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എന്നാൽ അവർ കേട്ടില്ല, ചെവി ചായിച്ചതുമില്ല; കേട്ടനുസരിക്കയോ ബുദ്ധ്യുപദേശം കൈക്കൊള്ളുകയ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ാതെ അവർ ശാഠ്യം കാണ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നിങ്ങളോ ശബ്ബത്തുനാളിൽ ഈ നഗരത്തിന്റെ വാതിലുകളിൽകൂടി യാതൊരു ചുമടും കൊണ്ടുവരാതെയും ശബ്ബത്തുനാ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ാതൊരു വേലയും ചെയ്യാതെയും അതിനെ വിശുദ്ധീകരിക്കേണ്ടതിന്നു എന്റെ വാക്കു ജാഗ്രതയോ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ട്ടനുസരിക്കുമെങ്ക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ദാവീദിന്റെ സിംഹാസനത്തിൽ ഇരിക്കുന്നവരും രഥങ്ങളിലും കുതിരപ്പുറത്തും കയറുന്നവരുമായ രാജാക്കന്മാ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കുമാരന്മാരും അവരുടെ പ്രഭുക്കന്മാരായ യെഹൂദാപുരുഷന്മാരും യെരൂശലേം നിവാസികളും ഈ നഗര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തിലുകളിൽകൂടി കടക്കയും ഈ നഗരം എന്നേക്കും നിൽക്കയും ചെയ്യ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2026-10-20T04:38:33Z</dcterms:created>
  <dcterms:modified xsi:type="dcterms:W3CDTF">2026-10-20T04:38:33Z</dcterms:modified>
  <dc:title>യിരെമ്യാവ്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