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 கூடாரத்தில் மீதியாயிருக்கிறவன் தீங்கு அநுபவிப்ப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 கூடாரத்தில் மீதியாயிருக்கிறவன் தீங்கு அநுபவிப்ப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னங்கள் அவன் அக்கிரமத்தை வெளிப்படுத்தி, பூமி அவனுக்கு விரோதமாக எழும்ப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வீட்டின் சம்பத்துப் போய்விடும்; அவருடைய கோபத்தின் நாளிலே அவைகள் கரைந்து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ே தேவனால் துன்மார்க்கனுக்குக் கிடைக்கும் பங்கும் அவன் செய்கைக்கு தேவனால் அவனுக்குவரும் சுதந்தரமுமா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ன சோப்பார் பிரதியுத்தரமாக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ற்காக மறு உத்தரவுகொடுக்க சிந்தனைகள் என்னை ஏவுகிறபடியால் நான் தீவிரித்துச் சொல்ல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ந்தித்தேன் என்று நான் கடிந்துகொள்ளப்பட்டதைக் கேட்டேன்; ஆனாலும் உணர்வினால் என் ஆவி பிரதியுத்தரம் சொல்ல என்னை ஏவ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ந்தித்தேன் என்று நான் கடிந்துகொள்ளப்பட்டதைக் கேட்டேன்; ஆனாலும் உணர்வினால் என் ஆவி பிரதியுத்தரம் சொல்ல என்னை ஏவ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ின் கெம்பீரம் குறுகினது என்பதையும் மாயக்காரனின் சந்தோஷம் ஒரு நிமிஷம்மாத்திரம் நிற்கும் என்பத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னுஷனைப் பூமியில் வைத்த ஆதிகாலமுதல் இப்படியிருக்கிறது என்பதையும் நீர் அறியீர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மேன்மை வானபரியந்தம் உயர்ந்தாலும் அவனுடைய தலை மேகங்கள்மட்டும் எட்டினா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மலத்தைப்போல என்றைக்கும் அழிந்துபோவான்; அவனைக் கண்டவர்கள், அவன் எங்கே? என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மலத்தைப்போல என்றைக்கும் அழிந்துபோவான்; அவனைக் கண்டவர்கள், அவன் எங்கே? என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சொப்பனத்தைப்போல் பறந்துபோய்க் காணப்படாதவனாவான்; இரவில் தோன்றும் தரிசனத்தைப்போல் பறக்கடிக்கப்பட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சொப்பனத்தைப்போல் பறந்துபோய்க் காணப்படாதவனாவான்; இரவில் தோன்றும் தரிசனத்தைப்போல் பறக்கடிக்கப்பட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ப் பார்த்த கண் இனி அவனைப் பார்ப்பதில்லை, அவன் இருந்த ஸ்தலம் இனி அவனைக் காண்ப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எளிமையானவர்களின் சகாயத்தைத் தேடுவார்கள்; அவன் பறித்ததை அவன் கைகள் திரும்பக் கொடுக்கவேண்டியத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லும்புகள் அவனுடைய வாலவயதின் பாவங்களினால் நிறைந்திருந்து, அவனோடேகூட மண்ணிலே படுத்துக்கொள்ள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ப்பு அவன் வாயிலே இனிமையாயிருப்பதால் அவன் அதைத் தன் நாவின்கீழ் அடக்க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விடாமல் பதனம்பண்ணி, தன் வாய்க்குள்ளே வைத்துக்கொண்டிருந்தா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ஜனம் அவன் குடல்களில் மாறி, அவனுக்குள் விரியன்பாம்புகளின் பிச்சாய்ப்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ிழுங்கின ஆஸ்தியைக் கக்குவான்; தேவன் அதை அவன் வயிற்றிலிருந்து வெளியே தள்ளிவிட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ிரியன்பாம்புகளின் விஷத்தை உறிஞ்சுவான்; விரியனின் நாக்கு அவனைக் கொல்ல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னும் நெய்யும் ஓடும் வாய்க்கால்களையும் ஆறுகளையும் அவன் காண்ப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 அவன் ஆஸ்திக்குச் சரியாயிருக்கும், அவன் களிகூராதிரு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 அவன் ஆஸ்திக்குச் சரியாயிருக்கும், அவன் களிகூராதிரு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ஒடுக்கி ஏழைகளைக் கைவிட்டு, தான் கட்டாத வீட்டைப்பறித்தபடியினா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வயிறு திருப்தியற்றிருந்தபடியினாலும், அவன் இச்சித்த காரியங்களில் அவனுக்கு ஒன்றும் இரு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ோஜனத்தில் ஒன்றும் மீதியாவதில்லை; ஆகையால் அவன் ஆஸ்தி நிலைநிற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ேண்டுமென்கிற பரிபூரணம் அவனுக்கு வந்தபின், அவனுக்கு வியாகுலம் உண்டாகும்; சிறுமைப்படுகிற ஒவ்வொருவனுடைய கையும் அவன்மேல் 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 வரவிட்டு அவன் போஜனம்பண்ணுகையில், அதை அவன்மேல் சொரியப்பண்ண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 வரவிட்டு அவன் போஜனம்பண்ணுகையில், அதை அவன்மேல் சொரியப்பண்ண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ுப்பு ஆயுதத்துக்கு அவன் தப்பியோடினாலும் உருக்குவில் அவனை உருவ எய்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 அவன்மேல் வர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 அவன்மேல் 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उसके गड़े हुए धन पर घोर अन्धकार छा जाएगा। वह ऐसी आग से भस्म होगा, जो मनुष्य की फूंकी हुई न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ी से उसके डेरे में जो बचा हो वह भी भस्म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आकाश उसका अधर्म प्रगट करेगा, और पृथ्वी उसके विरुद्ध खड़ी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सके घर की बढ़ती जाती रहेगी, वह उसके क्रोध के दिन बह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परमेश्वर की ओर से दुष्ट मनुष्य का अंश, और उसके लिये ईश्वर का ठहराया हुआ भाग य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नामाती सोपर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ेरा जी चाहता है कि उत्तर दूं, और इसलिये बोलने में फुतीं कर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ैं ने ऐसी चितौनी सुनी जिस से मेरी निन्दा हुई, और मेरी आत्मा अपनी समझ के अनुसार तुझे उत्तर दे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ा तू यह नियम नहीं जानता जो प्राचीन और उस समय का है, जब मनुष्य पृथ्वी पर बसाया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ि दुष्टों का ताली बजाना जल्दी बन्द हो जाता और भक्तिहीनों का आनन्द पल भर का हो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चाहे ऐसे मनुष्य का माहात्म्य आकाश तक पहुंच जाए, और उसका सिर बादलों तक पहुंच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ौभी वह अपनी विष्ठा की नाईं सदा के लिये नाश हो जाएगा; और जो उसको देखते थे वे पूछेंगे कि वह क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ह स्वप्न की नाईं लोप हो जाएगा और किसी को फिर न मिलेगा; रात में देखे हुए रूप की नाईं वह रहन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िसने उसको देखा हो फिर उसे न देखेगा, और अपने स्थान पर उसका कुछ पता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के लड़के-बाले कंगालों से भी बिनती करेंगे, और वह अपना छीना हुआ माल फेर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की हड्डियों में जवानी का बल भरा हुआ है परन्तु वह उसी के साथ मिट्टी में मिल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चाहे बुराई उसको मीठी लगे, और वह उसे अपनी जीभ के नीचे छिपा रख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वह उसे बचा रखे और न छोड़े, वरन उसे अपने तालू के बीच दबा रख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ौभी उसका भोजन उसके पेट में पलटेगा, वह उसके अन्दर नाग का सा विष बन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ने जो धन निगल लिया है उसे वह फिर उगल देगा; ईश्वर उसे उसके पेट में से निकाल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ह नागों का विष चूस लेगा, वह करैत के डसने से मर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 नदियों अर्थात मधु और दही की नदियों को देख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िसके लिये उसने परिश्रम किया, उसको उसे लौटा देना पड़ेगा, और वह उसे निगलने न पाएगा; उसकी मोल 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 वस्तुओं से जितना आनन्द होना चाहिये, उतना तो उसे न मि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ोंकि उसने कंगालों को पीस कर छोड़ दिया, उसने घर को छीन लिया, उसको वह बढ़ा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लालसा के मारे उसको कभी शान्ति नहीं मिलती थी, इसलिये वह अपनी कोई मनभावनी वस्तु बचा न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ोई वस्तु उसका कौर बिना हुए न बचती थी; इसलिये उसका कुशल बना न रहे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पूरी सम्पत्ति रहते भी वह सकेती में पड़ेगा; तब सब दु:खियों के हाथ उस पर उठ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ऐसा होगा, कि उसका पेट भरने के लिये ईश्वर अपना क्रोध उस पर भड़काएगा, और रोटी खाने के समय वह उस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वह लोहे के हथियार से भागेगा, और पीतल के धनुष से मार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वह उस तीर को खींच कर अपने पेट से निकालेगा, उसकी चमकीली नोंक उसके पित्ते से हो कर निकलेगी, भय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म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2026-10-21T07:47:44Z</dcterms:created>
  <dcterms:modified xsi:type="dcterms:W3CDTF">2026-10-21T07:47:44Z</dcterms:modified>
  <dc:title>अय्यूब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