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 களிகூர்ந்த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 அமர்ந்திருக்கப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 குற்றப்படுத்த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ప్రతికారముచేయు దేవా, ప్రతికారముచేయు దేవా, ప్రకాశ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భూలోక న్యాయాధిపతీ లెమ్ము గర్విష్టులకు ప్రతిఫల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భక్తిహీనులు ఎంతవరకు ఉత్సహించుదురు? భక్తిహీనులు ఎంతవరకు ఉత్సహించ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వదరుచు కఠోరమైన మాటలు పలుకుచున్నారు దోషము చేయువారందరు బింకములాడ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చూచుటలేదు యాకోబు దేవుడు విచారించుటలేదు అ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వారు నీ ప్రజలను నలుగగొట్టుచున్నారు నీ స్వాస్థ్యమును బాధిం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ిధవరాండ్రను పరదేశులను చంపుచున్నారు తండ్రిలేనివారిని హతము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లో పశుప్రాయులారా దీనిని ఆలోచించుడి బుద్ధిహీనులారా, మీరెప్పుడు బుద్ధిమంతులవ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చెవులను కలుగచేసినవాడు వినకుండునా? కంటిని నిర్మించినవాడు కానకు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్యుజనులను శిక్షించువాడు మనుష్యులకు తెలివి నేర్పువాడు దండింపకమా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రుల ఆలోచనలు వ్యర్థములని యెహోవాకు తెలిస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నీవు శిక్షించువాడు నీ ధర్మశాస్త్రమును బట్టి నీవు బోధ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భక్తిహీనులకు గుంట త్రవ్వబడువరకు నీతిమంతుల కష్టదినములను పోగొట్టి వారికి నెమ్మది కలుగజేయ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తన ప్రజలను ఎడబాయువాడు కాడు తన స్వాస్థ్యమును విడనాడు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తిని స్థాపించుటకై న్యాయపుతీర్పు జరుగును యథార్థహృదయులందరు దాని ననుసర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ుష్టులమీదికి నా పక్షమున ఎవడు లేచును? దోషము చేయువారికి విరోధముగా నా పక్షమున ఎవడు నిలు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నాకు సహాయము చేసియుండని యెడల నా ప్రాణము శీఘ్రముగా మౌనమందు నివసించ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కాలు జారెనని నేననుకొనగా యెహోవా, నీ కృప నన్ను బలపర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అంతరంగమందు విచారములు హెచ్చగా నీ గొప్ప ఆదరణ నా ప్రాణమునకు నెమ్మది కలుగ జ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ట్టడవలన కీడు కల్పించు దుష్టుల పరిపాలనతో నీకు పొందుకలు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ుష్టులు నీతిమంతుల ప్రాణము తీయుటకై వారిమీద పడుదురు దోషులని నిర్దోషులకు మరణము విధ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నాకు ఎత్తయిన కోట నా దేవుడు నాకు ఆశ్రయదుర్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యన వారిదోషము వారిమీదికి రప్పించును వారి చెడుతనమునుబట్టి వారిని సంహరించును. మన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ంహ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2026-10-20T07:33:33Z</dcterms:created>
  <dcterms:modified xsi:type="dcterms:W3CDTF">2026-10-20T07:33:33Z</dcterms:modified>
  <dc:title>కీర్తనలు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