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51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the Master now is calling 
For reapers brave and true ; 
The golden harvest fields are waiting, 
But labourers are few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 forth, with patience, love, and kindness ; 
And, in the Master's name, 
The blessed news of free salvation 
To all the world proclaim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Go forth, and rescue those that perish, 
Where sin and darkness reign; 
Go, lend a helping hand to save them, 
And break the tempter's cha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Go, bid the poor with joy and gladness
The feast of love to share ;
And He, the Bread of Life Eternal, 
Will make them welcome ther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Go forth, the summer days are waning 
Their light will soon be o'er ; 
The solemn hour is quickly coming, 
When we can work no mor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2026-06-17T22:29:34Z</dcterms:created>
  <dcterms:modified xsi:type="dcterms:W3CDTF">2026-06-17T22:29:34Z</dcterms:modified>
  <dc:title>Hymn : 756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