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தோ, இராக்காலங்களில் கர்த்தருடைய ஆலயத்தில் நிற்கும் கர்த்தரின் ஊழியக்காரரே, நீங்களெல்லாரும் கர்த்தரை ஸ்தோத்திரியுங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உங்கள் கைகளைப் பரிசுத்த ஸ்தலத்திற்கு நேராக எடுத்து, கர்த்தரை ஸ்தோத்திரியுங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உங்கள் கைகளைப் பரிசுத்த ஸ்தலத்திற்கு நேராக எடுத்து, கர்த்தரை ஸ்தோத்திரியுங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வானத்தையும் பூமியையும் உண்டாக்கின கர்த்தர் சீயோனிலிருந்து உன்னை ஆசீர்வதிப்பாராக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வானத்தையும் பூமியையும் உண்டாக்கின கர்த்தர் சீயோனிலிருந்து உன்னை ஆசீர்வதிப்பாராக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928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3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ಇಗೋ, ಸಹೋದರರು ಒಂದಾಗಿ ವಾಸಮಾಡುವದು ಎಷ್ಟೋಒಳ್ಳೇದು! ಎಷ್ಟೋ ರಮ್ಯವಾದದ್ದು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3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ಅದು ತಲೆಯ ಮೇಲಿದ್ದು ಗಡ್ಡದ ಮೇಲೆ ಅಂದರೆ ಆರೋನನ ಗಡ್ಡದ ಮೇಲೆ ಇಳಿದು ಅವನ ವಸ್ತ್ರಗಳ ಅಂಚಿನ ವರೆಗೂ ಇಳಿಯುವ ಶ್ರೇಷ್ಠ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3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ೈಲದ ಹಾಗೆಯ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3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ಚೀಯೋನಿನ ಪರ್ವತಗಳ ಮೇಲೆ ಬೀಳುವ ಹೆರ್ಮೋನಿನ ಮಂಜಿನ ಹಾಗೆಯೂ ಅದೆ; ಅಲ್ಲಿ ಕರ್ತನು ಆಶೀರ್ವಾದವನ್ನೂ ಯುಗಯುಗಕ್ಕಿರು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3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ೀವವನ್ನೂ ಆಜ್ಞಾಪಿಸಿ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3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5">
  <a:themeElements>
    <a:clrScheme name="Theme3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2026-10-21T08:56:54Z</dcterms:created>
  <dcterms:modified xsi:type="dcterms:W3CDTF">2026-10-21T08:56:54Z</dcterms:modified>
  <dc:title>ಕೀರ್ತನೆಗಳು : 134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