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presProps" Target="presProps.xml"/>
  <Relationship Id="rId106" Type="http://schemas.openxmlformats.org/officeDocument/2006/relationships/viewProps" Target="viewProps.xml"/>
  <Relationship Id="rId10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சலின் மண்டபத்தையும் உள்ளே கோலளவாக அள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வாசல் நடையின் அகலத்தைப் பத்துமுழமாகவும், வாசலின் நீளத்தைப் பதின்மூன்று முழமாகவும் அள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ைந்து முழ நீளமும் ஐந்துமுழ அகலமுமான மண்டபங்கள் சுற்றிலும் இருந்தது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ങ്ങളുടെ പ്രവാസത്തിന്റെ ഇരുപത്തഞ്ചാം ആണ്ടിന്റെ ആരംഭത്തിങ്കൽ പത്താം തിയ്യതി, നഗ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ക്കപ്പെട്ടതിന്റെ പതിനാലാം ആണ്ടിൽ, അന്നേ തിയ്യതി തന്നേ യഹോവയുടെ കൈ എന്റെ മേൽ വന്നു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േക്ക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ിവ്യദർശനങ്ങളിൽ അവൻ എന്നെ യിസ്രായേൽദേശത്തു കൊണ്ടുചെന്നു ഏറ്റവും ഉയർന്ന ഒരു പർവ്വതത്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ി; അതിന്മേൽ തെക്കുമാറി ഒരു നഗരത്തിന്റെ രൂപംപോലെ ഒന്നു കാണ്മാന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എന്നെ അവിടെ കൊണ്ടുചെന്നു; അവിടെ ഒരു പുരുഷൻ ഉണ്ടായിരുന്നു; അവൻ കാഴ്ചെക്കു താമ്ര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 അവന്റെ കയ്യിൽ ഒരു ചണച്ചരടും അളവുദണ്ഡും ഉണ്ടായിരുന്നു; അവൻ പടിവാതിൽക്കൽ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അവൻ എന്നെ പുറത്തെ പ്രാകാരത്തിലേക്കു കൊണ്ടുചെന്നു; അവിടെ പ്രാകാരത്തിന്നു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ണ്ഡപങ്ങളും ഓരോ കല്തളവും ഉണ്ടായിരുന്നു; കല്തളത്തിങ്കൽ മുപ്പതു മണ്ഡപ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 പുരുഷൻ എന്നോടു: മനുഷ്യപുത്രാ, നീ കണ്ണുകൊണ്ടു നോക്കി ചെവികൊണ്ടു കേട്ടു ഞാൻ നിന്നെ കാണ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 എല്ലാറ്റിലും ശ്രദ്ധവെക്കുക; ഞാൻ അവ നിനക്കു കാണിച്ചുതരുവാനായിട്ടാകുന്നു നിന്നെ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തു; നീ കാണുന്നതൊക്കെയും യിസ്രായേൽഗൃഹത്തോടു അറിയി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ല്തളം ഗോപുരങ്ങളുടെ നീളത്തിന്നു ഒത്തവണ്ണം ഗോപുരങ്ങളുടെ പാർശ്വത്തിൽ ആയിരുന്നു; അതു താഴ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ള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ആലയത്തിന്നു പുറമെ ചുറ്റും ഒരു മതിൽ ഉണ്ടായിരുന്നു; ആ പുരുഷന്റെ കയ്യിൽ ആറു മുഴം നീളമുള്ള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ളവുദണ്ഡു ഉണ്ടായിരുന്നു; മുഴമോ ഒരു മുഴവും നാലു വിരലും അത്രേ; അവൻ മതിൽ അളന്നു; വീതി ഒരു ദണ്ഡു, ഉയ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ദണ്ഡ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 അവൻ താഴത്തെ ഗോപുരത്തിന്റെ മുൻഭാഗം മുതൽ അകത്തെ പ്രാകാരത്തിന്റെ പുറത്തെ മുൻഭാഗംവര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ലം അളന്നു; കിഴക്കോട്ടും വടക്കോട്ടും നൂറീതു മുഴ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ന്നെ അവൻ കിഴക്കോട്ടു ദർശനമുള്ള ഗോപുരത്തിങ്കൽ ചെന്നു അതിന്റെ പതനങ്ങളിൽ കയറി ഗോപു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മ്മരപ്പടി അളന്നു; അതിന്റെ വീതി ഒരു ദണ്ഡു; മറ്റെ ഉമ്മരപ്പടിയുടെ വീതിയും ഒരു ദണ്ഡ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ടക്കോട്ടു ദർശനമുള്ള പുറത്തെ പ്രാകാരഗോപുരത്തിന്റെ നീളവും വീതിയും അവൻ 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ഓരോ മാടത്തിന്നും ഒരു ദണ്ഡു നീളവും ഒരു ദണ്ഡു വീതിയും ഉണ്ടായിരുന്നു; മാടങ്ങൾ തമ്മിൽ അയ്യഞ്ചു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ന്നിരുന്നു; ഗോപുരത്തിന്റെ ഉമ്മരപ്പടി അകത്തു ഗോപുരത്തിന്റെ പൂമുഖത്തിന്നരികെ ഒരു ദണ്ഡ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ിന്റെ മാടങ്ങൾ ഇപ്പുറത്തു മൂന്നും അപ്പുറത്തു മൂന്നും ആയിരുന്നു; അതിന്റെ ഇടത്തൂണുകളും പൂമുഖ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ാമത്തെ ഗോപുരത്തിന്റെ അളവുപോലെ ആയിരുന്നു; അതിന്റെ നീളം അമ്പതു മുഴവും വീതി ഇരുപത്തഞ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വ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ഗോപുരത്തിന്റെ പൂമുഖം അകത്തു വശം അളന്നു; ഒരു ദണ്ഡ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ിന്റെ ജാലകങ്ങളും പൂമുഖവും ഈന്തപ്പനകളും കിഴക്കോട്ടു ദർശനമുള്ള ഗോപുരത്തിന്റെ അളവ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 ഏഴു പതനത്താൽ അതിലേക്കു കയറാം; അതിന്റെ പൂമുഖം അതിന്റെ അകത്തുഭാഗത്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ഗോപുരത്തിന്റെ പൂമുഖം അളന്നു; അതു എട്ടു മുഴവും അതിന്റെ കട്ടളക്കാലുകൾ ഈരണ്ടു മുഴവ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ത്തിന്റെ പൂമുഖം അകത്തോട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കത്തെ പ്രാകാരത്തിന്നു വടക്കോട്ടും കിഴക്കോട്ടും ഉള്ള ഗോപുരത്തിന്നു നേരെ ഒരു ഗോപു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ഒരു ഗോപുരം മുതൽ മറ്റെ ഗോപുരംവരെ അവൻ അളന്നു: ന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ിഴക്കോട്ടു ദർശനമുള്ള ഗോപുരത്തിന്റെ മാടങ്ങൾ ഇപ്പുറത്തു മൂന്നും അപ്പുറത്തു മൂന്നും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ന്നും ഒരേ അളവും ഇപ്പുറത്തും അപ്പുറത്തും ഉള്ള കട്ടളക്കാലുകൾക്കു ഒരേ അള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ിന്നെ അവൻ എന്നെ തെക്കോട്ടു കൊണ്ടുചെന്നു; തെക്കോട്ടു ഒരു ഗോപുരം; അതിന്റെ ഇടത്തൂണ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മുഖവും അവൻ ഈ അളവുപോലെ തന്നേ 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ഗോപുരപ്രവേശനത്തിന്റെ വീതി അളന്നു; പത്തു മുഴം; ഗോപുരത്തിന്റെ നീളം അളന്നു: പതിമൂന്ന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ാടങ്ങളുടെ മുമ്പിൽ ഇപ്പുറത്തു ഒരു മുഴമുള്ളോരു അതിരഴിയും അപ്പുറത്തു ഒരു മുഴമുള്ളോരു അതിരഴ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ഇപ്പുറത്തും അപ്പുറത്തും ഓരോ മാടവും ആറാറു മുഴം ഉ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ആ ജാലകങ്ങൾ പോലെ ഇതിന്നും അതിന്റെ പൂമുഖത്തിന്നും ചുറ്റും ജാലകങ്ങൾ ഉണ്ടായിരുന്നു; നീളം അമ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വും വീതി ഇരുപത്തഞ്ചു മുഴ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ലേക്കു കയറുവാൻ ഏഴു പതനം ഉണ്ടായിരുന്നു; അതിന്റെ പൂമുഖം അതിന്റെ അകത്തുഭാഗത്തായിരുന്നു;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ഇടത്തൂണുകളിന്മേൽ ഈന്തപ്പനകൾ ഇപ്പുറത്തൊന്നും അപ്പുറത്തൊന്ന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ഒരു മാടത്തിന്റെ മേല്പുരമുതൽ മറ്റേതിന്റെ മേല്പുരവരെ അളന്നു; വാതിലോടു വാതിൽ ഇരുപത്തഞ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കത്തെ പ്രാകാരത്തിന്നു തെക്കോട്ടു ഒരു ഗോപുരം ഉണ്ടായിരുന്നു; തെക്കോട്ടു ഒരു ഗോപുരം 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െഗോപുരംവരെ അവൻ അളന്നു: ന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പൂമുഖം അളന്നു: ഇരുപതു മുഴം; ഗോപുരത്തിന്റെ മാടങ്ങൾ ചുറ്റും പ്രാകാരത്തിലേക്കു തുറ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ിന്നെ അവൻ തെക്കെ ഗോപുരത്തിൽകൂടി എന്നെ അകത്തെ പ്രാകാരത്തിൽ കൊണ്ടു ചെന്നു; അവൻ തെക്കെ ഗോപു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അളവുപോലെ തന്നേ 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്രവേശനവാതിലിന്റെ മുൻഭാഗം തുടങ്ങി അകത്തെ വാതിൽക്കലെ പൂമുഖത്തിന്റെ മുൻഭാഗംവരെ അമ്പു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റെ മാടങ്ങളും ഇടത്തൂണുകളും പൂമുഖവും ഈ അളവുപോലെ തന്നേ ആയിരുന്നു; അതിന്ന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മുഖത്തിന്നും ചുറ്റും ജാലകങ്ങൾ ഉണ്ടായിരുന്നു; അതു അമ്പതു മുഴം നീളവും ഇരുപത്തഞ്ചു മുഴം വ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ഗോപുരത്തിന്നും പൂമുഖത്തിന്നും അകത്തേക്കു ചുറ്റിലും മാടങ്ങളിലും ഇടത്തൂണുകളിലും അഴിയുള്ള ജാലക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ആ ജാലകങ്ങൾ അകത്തു ചുറ്റും ഉണ്ടായിരുന്നു; ഓരോ ഇടത്തൂണിന്മേലും ഈന്തപ്പന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ൂമുഖങ്ങൾ ചുറ്റും ഇരുപത്തഞ്ചു മുഴം നീളവും അഞ്ചുമുഴം വീതിയും ഉള്ളവ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ിന്റെ പൂമുഖം പുറത്തെ പ്രാകാരത്തിന്റെ നേരെ ആയിരുന്നു; അതിന്റെ ഇടത്തൂണുകളിന്മേൽ ഈന്തപ്പന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തിലേക്കു കയറുവാൻ എട്ടു പതന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ിന്നെ അവൻ എന്നെ കിഴക്കു അകത്തെ പ്രാകാരത്തിലേക്കു കൊണ്ടുചെന്നു; അവൻ ഗോപുരത്തെ ഈ അളവുപോല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തിന്റെ മാടങ്ങളും ഇടത്തൂണുകളും പൂമുഖവും ഈ അളവുപോലെ തന്നേ ആയിരുന്നു; അതിന്നു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മുഖത്തിന്നും ചുറ്റും ജാലകങ്ങൾ ഉണ്ടായിരുന്നു; അതു അമ്പതു മുഴം നീളവും ഇരുപത്തഞ്ചു മുഴം വീ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ിന്റെ പൂമുഖം പുറത്തെ പ്രാകാരത്തിന്നു നേരെ ആയിരുന്നു; അതിന്റെ ഇടത്തൂണുകളിന്മേൽ ഇ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ുറത്തും ഈന്തപ്പനകൾ ഉണ്ടായിരുന്നു; അതിലേക്കു കയറുവാൻ എട്ടു പതന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പിന്നെ അവൻ എന്നെ വടക്കെ ഗോപുരത്തിലേക്കു കൊണ്ടുചെന്നു, ഈ അളവുപോലെ തന്നേ അതും 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ൻ അതിന്റെ മാടങ്ങളും ഇടത്തൂണുകളും പൂമുഖവും അളന്നു; ചുറ്റും അതിന്നു ജാലകങ്ങൾ ഉ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നീളം അമ്പതു മുഴവും വീതി ഇരുപത്തഞ്ചു മുഴ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തിന്റെ പൂമുഖം പുറത്തെ പ്രാകാരത്തിന്നു നേരെ ആയിരുന്നു; ഇടത്തൂണുകളിന്മേൽ ഇപ്പുറത്തും അപ്പു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ന്തപ്പനകൾ ഉണ്ടായിരുന്നു; അതിലേക്കു കയറുവാൻ എട്ടു പതന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ിടെ ഒരു അറ ഉണ്ടായിരുന്നു; അതിലേക്കുള്ള പ്രവേശനം ഗോപുരത്തിന്റെ പൂമുഖത്തിൽകൂടി ആയിരുന്നു;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ഹോമയാഗം കഴു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ഗോപുരത്തിന്റെ പൂമുഖത്തു ഇപ്പുറത്തു രണ്ടു മേശയും അപ്പുറത്തു രണ്ടു മേശയും ഉണ്ടായിരുന്നു;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 ഹോമയാഗവും പാപയാഗവും അകൃത്യയാഗവും അറ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ഗോപുരപ്രവേശനത്തിങ്കൽ കയറുമ്പോൾ പുറമെ വടക്കുവശത്തു രണ്ടുമേശയും പൂമുഖത്തിന്റെ മറുവ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ുമേശ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ഗോപുരത്തിന്റെ പാർശ്വഭാഗത്തു ഇപ്പുറത്തു നാലും അപ്പുറത്തു നാലും ഇങ്ങിനെ എട്ടു മേശ ഉ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ുടെ മേൽ അവർ യാഗങ്ങളെ അറ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ഹോമയാഗത്തിന്നുള്ള നാലു മേശയും ചെത്തിയ കല്ലുകൊണ്ടു ഒന്നര മുഴം നീളവും ഒന്നര മുഴം വീതിയും ഒരു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രവുമായി ഉണ്ടാക്കിയിരുന്നു; അവയുടെ മേൽ അവർ ഹോമയാഗവും ഹനനയാഗവും അറുപ്പാനുള്ള ആയുധങ്ങൾ 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കത്തു ചുറ്റിലും നാലു വിരൽ നീളമുള്ള കൊളുത്തുകൾ തറെച്ചിരുന്നു; എന്നാൽ മേശകളുടെ മേൽ നിവേദിത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കത്തെ ഗോപുരത്തിന്നു പുറത്തു, അകത്തെ പ്രാകാരത്തിൽ തന്നേ, രണ്ടു മണ്ഡപം ഉണ്ടായിരുന്നു; ഒ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ക്കെ ഗോപുരത്തിന്റെ പാർശ്വത്തു തെക്കോട്ടു ദർശനമുള്ളതായിരുന്നു; മറ്റേതു തെക്കെ ഗോപു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ശ്വത്തു വടക്കോട്ടു ദർശനമുള്ള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അവൻ എന്നോടു കല്പിച്ചതു: തെക്കോട്ടു ദർശനമുള്ള ഈ മണ്ഡപം ആലയത്തിന്റെ വിചാരക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ന്മാർക്ക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വടക്കോട്ടു ദർശനമുള്ള മണ്ഡപം യാഗപീഠത്തിന്റെ വിചാരകരായ പുരോഹിതന്മാർക്കുള്ളതു; ഇവർ യഹോ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 ചെയ്യേണ്ടതിന്നു അടുത്തുചെല്ലുന്ന ലേവ്യരിൽ സാദോക്കിന്റെ പുത്രന്മാര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ൻ പ്രാകാരത്തെ അളന്നു; അതു നൂറു മുഴം നീളവും നൂറു മുഴം വീതിയും ഇങ്ങനെ ചതുരശ്ര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മോ ആലയത്തിന്റെ മുൻ വശത്ത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പിന്നെ അവൻ എന്നെ ആലയത്തിന്റെ പൂമുഖത്തു കൊണ്ടുചെന്നു; അവൻ പൂമുഖത്തിന്റെ മുറിച്ചുവർ അള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ുറത്തുള്ളതു അഞ്ചു മുഴം; അപ്പുറത്തുള്ളതു അഞ്ചു മുഴം; മുറിച്ചുവരിന്റെ വീതിയോ ഇപ്പുറത്തു മൂ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വും അപ്പുറത്തു മൂന്നു മുഴ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പൂമുഖത്തിന്റെ നീളം ഇരുപതു മുഴം, വീതി പന്ത്രണ്ടു മുഴം, അതിലേക്കു കയറുവാനുള്ള പതനം പ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റിച്ചുവരുകൾക്കരികെ ഇപ്പുറത്തു ഒന്നും അപ്പുറത്തു ഒന്നുമായി തൂണുക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2026-10-21T09:39:20Z</dcterms:created>
  <dcterms:modified xsi:type="dcterms:W3CDTF">2026-10-21T09:39:20Z</dcterms:modified>
  <dc:title>യെഹെസ്കേൽ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