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உமது தேசத்தின்மேல் பிரியம் வைத்து, யாக்கோபின் சிறையிருப்பைத் திருப்பினீ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உமது தேசத்தின்மேல் பிரியம் வைத்து, யாக்கோபின் சிறையிருப்பைத் திருப்பினீ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து ஜனத்தின் அக்கிரமத்தை மன்னித்து, அவர்கள் பாவத்தையெல்லாம் மூடினீர்.(சேலா.)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து உக்கிரத்தையெல்லாம் அடக்கிக்கொண்டு, உமது கோபத்தின் எரிச்சலைவிட்டுத் திரும்பின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் இரட்சிப்பின் தேவனே, நீர் எங்களைத் திருப்பிக்கொண்டுவாரும், எங்கள்மேலுள்ள உமது கோபத்தை ஆறப்பண்ண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றைக்கும் எங்கள்மேல் கோபமாயிருப்பீரோ? தலைமுறை தலைமுறையாக உமது கோபத்தை நீடித்திருக்கப்பண்ணுவீரோ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து ஜனங்கள் உம்மில் மகிழ்ந்திருக்கும்படி நீர் எங்களைத் திரும்ப உயிர்ப்பிக்கமாட்டீரோ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உமது கிருபையை எங்களுக்குக் காண்பித்து, உமது இரட்சிப்பை எங்களுக்கு அருளிச்செய்ய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ாகிய தேவன் விளம்புவதைக் கேட்பேன்; அவர் தம்முடைய ஜனங்களுக்கும் தம்முடைய பரிசுத்தவான்களுக்கும் சமாதானம் கூறுவார்; அவர்களோ மதிகேட்டுக்குத் திரும்பாதிருப்பார்கள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ாகிய தேவன் விளம்புவதைக் கேட்பேன்; அவர் தம்முடைய ஜனங்களுக்கும் தம்முடைய பரிசுத்தவான்களுக்கும் சமாதானம் கூறுவார்; அவர்களோ மதிகேட்டுக்குத் திரும்பாதிருப்பார்கள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ம்முடைய தேசத்தில் மகிமை வாசமாயிருக்கும்படி, அவருடைய இரட்சிப்பு அவருக்குப் பயந்தவர்களுக்குச் சமீபமாயி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ம்முடைய தேசத்தில் மகிமை வாசமாயிருக்கும்படி, அவருடைய இரட்சிப்பு அவருக்குப் பயந்தவர்களுக்குச் சமீபமாயி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ிருபையும் சத்தியமும் ஒன்றயொன்று சந்திக்கும், நீதியும் சமாதானமும் ஒன்றையொன்று முத்தஞ்செய்ய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த்தியம் பூமியிலிருந்து முளைக்கும், நீதி வானத்திலிருந்து தாழப்பார்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நன்மையானதைத் தருவார்; நம்முடைய தேசமும் தன் பலனைக் கொடு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தி அவருக்கு முன்னாகச் சென்று, அவருடைய அடிச்சுவடுகளின் வழியிலே நம்மை நிறுத்த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, আপনার রাজ্য়ের প্রতি সদয় হোন| যাকোবের লোকেরা বিদেশে নির্বাসিত| নির্বাসিতদের ওদের নিজ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শে ফিরিয়ে নিয়ে আস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ভু, আপনার লোকেদের ক্ষমা করে দিন! ওদের পাপ মুছে দি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্রভু, আর ক্রুদ্ধ হবেন না| রাগে আত্মহারা হ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হে আমাদের পরিত্রাতা ঈশ্বর, আমাদের ওপর ক্রুদ্ধ হওয়া থেকে বিরত হোন এবং আবার আমাদের গ্রহণ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চিরদিনই কি আপনি আমাদের ওপর ক্রুদ্ধ থাকব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বার আমাদের “জীবন্ত” করে দিন! আপনার লোকদের সুখী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প্রভু আমাদের রক্ষা করুন এবং আপনি য়ে আমাদের ভালোবাসেন তা প্রদর্শন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্রভু ঈশ্বর কি বলেছেন তা আমি শুনেছি| তিনি বলেছেন, তাঁর লোকদের জন্য ও তাঁর অনুগামীদের জন্য শাস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বে| তিনি আরও বলেছেন, তাই ওদের আর কখনও নির্বোধ জীবনযাত্রায ফিরে যাওয়া উচিত্‌ হ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ঈশ্বর তাঁর অনুগামীদের খুব শীঘ্রই রক্ষা করবেন| আমরা খুব শীঘ্রই সম্মানের সঙ্গে আমাদের ভূখণ্ডে বা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রা সত্য এবং করুণাকে অভিনন্দন জানাবে| তারা শান্তি ও ধার্ম্মিকতাকে চুমু খ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ৃথিবীর লোকরা ঈশ্বরের প্রতি নিষ্ঠাবান হবে| স্বর্গ থেকে ঈশ্বর ওদের মঙ্গল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্রভু আমাদের অনেক ভালো জিনিস দেবেন| জমিগুলো প্রচুর পরিমাণে ভালো শস্য়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ধার্ম্মিকতা ঈশ্বরের আগে আগে যাবে এবং তাঁর চলার পথ প্রস্তুত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2026-10-21T06:38:05Z</dcterms:created>
  <dcterms:modified xsi:type="dcterms:W3CDTF">2026-10-21T06:38:05Z</dcterms:modified>
  <dc:title>গীতসংহিতা : 85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