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நாகமாத்தியனாகிய சோப்பார்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ராளமான வார்த்தைகளுக்கு உத்தரவு சொல்லவேண்டாமோ? வாய்ச்சாலகன் நீதிமானாய் விளங்குவான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வீம்புவார்த்தைகளுக்கு மனுஷர் மவுனமாயிருப்பார்களோ? நீர் பரியாசம்பண்ணும்போது, ஒருவரும் உம்மை வெட்கப்படுத்தவேண்டாம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வீம்புவார்த்தைகளுக்கு மனுஷர் மவுனமாயிருப்பார்களோ? நீர் பரியாசம்பண்ணும்போது, ஒருவரும் உம்மை வெட்கப்படுத்தவேண்டாம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ொல் சுத்தம் என்றும், நான் தேவரீருடைய பார்வைக்குத் துப்புரவானவன் என்றும் நீர் சொல்லுகிற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தேவன் பேசி, உமக்கு விரோதமாய்த் தம்முடைய உதடுகளைத் திறந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க்கு ஞானத்தின் இரகசியங்களை வெளிப்படுத்தினால் நலமாயிருக்கும்; உள்ளபடி பார்த்தால் அது இரட்டிப்புள்ளதாயிருக்கிறது; ஆகையால் உம்முடைய அக்கிரமத்திற்கேற்றபடி தேவன் உம்மைத் தண்டிக்கவில்லையென்று அறிந்துகொள்ள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க்கு ஞானத்தின் இரகசியங்களை வெளிப்படுத்தினால் நலமாயிருக்கும்; உள்ளபடி பார்த்தால் அது இரட்டிப்புள்ளதாயிருக்கிறது; ஆகையால் உம்முடைய அக்கிரமத்திற்கேற்றபடி தேவன் உம்மைத் தண்டிக்கவில்லையென்று அறிந்துகொள்ள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ுடைய அந்தரங்க ஞானத்தை நீர் ஆராய்ந்து, சர்வல்லவருடைய சம்பூரணத்தை நீர் அறியக்கூடும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வானபரியந்தம் உயர்ந்தது; உம்மால் என்ன ஆகும்? அது பாதாளத்திலும் ஆழமானது, நீர் அறியக்கூடியது என்ன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அளவு பூமியைப்பார்க்கிலும் நீளமும் சமுத்திரத்தைப்பார்க்கிலும் அகலமுமா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பிடித்தாலும், அவர் அடைத்தாலும் அவர் நியாயத்தில் கொண்டுவந்து நிறுத்தினாலும், அவரைத் தடைபண்ணுகிறவன் யார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ருடைய மாயத்தை அவர் அறிவார்; அக்கிரமத்தை அவர் கண்டும், அதைக் கவனியாதிருப்பார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த்தியில்லாத மனுஷன் காட்டுக்கழுதைக்குட்டிக்கு ஒப்பாகப் பிறந்திருந்தாலும், பெருநெஞ்சுள்ளவனாயிருக்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உம்முடைய இருதயத்தை ஆயத்தப்படுத்தி, உம்முடைய கைகளை அவருக்கு நேராக விரித்தால் நலமாய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ுடைய கையிலே அக்கிரமமிருந்தால் அதைத் தூரத்தில் அகற்றிவிட்டு, அநியாயம் உம்முடைய கூடாரங்களில் வாசமாயிருக்கவொட்டாதிர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ுடைய கையிலே அக்கிரமமிருந்தால் அதைத் தூரத்தில் அகற்றிவிட்டு, அநியாயம் உம்முடைய கூடாரங்களில் வாசமாயிருக்கவொட்டாதிர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உம்முடைய முகத்தை மாசில்லாமல் ஏறெடுத்து, பயப்படாமல் திடன்கொண்டிருப்ப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நீர் வருத்தத்தை மறந்து, கடந்துபோன தண்ணீரைப்போல அதை நினைப்ப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நீர் வருத்தத்தை மறந்து, கடந்துபோன தண்ணீரைப்போல அதை நினைப்ப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உம்முடைய ஆயுசுகாலம் பட்டப்பகலைப்பார்க்கிலும் பிரகாசமாயிருக்கும்; இருள் அடைந்த நீர் விடியற்காலத்தைப்போலிருப்ப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உம்முடைய ஆயுசுகாலம் பட்டப்பகலைப்பார்க்கிலும் பிரகாசமாயிருக்கும்; இருள் அடைந்த நீர் விடியற்காலத்தைப்போலிருப்ப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ம்பிக்கை உண்டாயிருக்கிறதினால் திடனாயிருப்பீர்; தோண்டி ஆராய்ந்து சுகமாய்ப் படுத்துக்கொள்வ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ம்பிக்கை உண்டாயிருக்கிறதினால் திடனாயிருப்பீர்; தோண்டி ஆராய்ந்து சுகமாய்ப் படுத்துக்கொள்வீ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யப்படுத்துவாரில்லாமல் நித்திரை செய்வீர், அநேகர் முகத்தை நோக்கி விண்ணப்பம்பண்ணு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ருடைய கண்கள் பூத்துப்போய், அவர்கள் அடைக்கலமானவர்களை விட்டொழிந்து, அவர்கள் நம்பிக்கை சாகிறவன் சுவாசம்போல ஒழிந்துபோகும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ருடைய கண்கள் பூத்துப்போய், அவர்கள் அடைக்கலமானவர்களை விட்டொழிந்து, அவர்கள் நம்பிக்கை சாகிறவன் சுவாசம்போல ஒழிந்துபோக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ప్పుడు నయమాతీయుడైన జోఫరు ఈలాగునప్రత్యుత్తరమ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్రవాహముగా బయలువెళ్లు మాటలకు ప్రత్యుత్తరము చెప్పవలెను గదా.వదరుబోతు వ్యాజ్యెము న్యాయమని యెంచదగ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 ప్రగల్భములను విని మనుష్యులు మౌనముగా నుండ వలెనా?ఎవడును నిన్ను అపహసింపకుండనే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ాస్యముచేయుదు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ా ఉపదేశము నిర్దోషమనియుదేవా, నీదృష్టికి నేను పవిత్రుడననియు నీవనుచున్నావ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ేవుడు నీతో మాటలాడిన మేలుఆయనే నీతో వాదించిన మే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యనే జ్ఞానరహస్యములు నీకు తెలియజేసిన మేలు అప్పుడు జ్ఞానము నీ యోచనకు మించినదని నీవుతెలిసికొందువు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షములో అధిక భాగము దేవుడు మరచిపోయియున్నాడని తెలిసి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దేవుని గూఢాంశములను నీవు తెలిసికొనగలవా?సర్వశక్తుడగు దేవునిగూర్చి నీకు పరిపూర్ణజ్ఞానముకలుగ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ది ఆకాశ వీధి అంత ఉన్నతమైనది, నీవేమిచేయుదువు?పాతాళముకంటె లోతుగానున్నది, నీవేమి యెరుగుదు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దాని పరిమాణము బ ³ూమికంటె అధికమైనదిదాని వెడల్పు సముద్రముకంటె అధికమై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యన సంచారముచేయుచు ఒకని చెరలో వేసివ్యాజ్యెమాడ పిలిచినప్పుడుఆయన నడ్డగింప గల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పనికిమాలినవారెవరో ఆయనే యెరుగును గదాపరిశీలనచేయకయే పాపము ఎక్కడ జరుగుచున్నదోఆయనే తెలిసికొనున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యితే అడవి గాడిదపిల్ల నరుడై పుట్టిననాటికిగానిబుద్ధిహీనుడు వివేకిక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వు నీ మనస్సును తిన్నగా నిలిపినయెడలనీ చేతులు ఆయనవైపు చాప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పాపము నీ చేతిలోనుండుట చూచి నీవు దానివిడిచినయెడలనీ గుడారములలోనుండి దుర్మార్గతను నీవు కొట్టివేస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ిశ్చయముగా నిర్దోషివై నీవు సంతోషించెదవునిర్భయుడవై నీవు స్థిరపడి యు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ిశ్చయముగా నీ దుర్దశను నీవు మరచెదవుదాటిపోయిన పారు నీటిని జ్ఞాపకము చేసికొనునట్లునీవు ద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్ఞాపకము చేసికొనెద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ప్పుడు నీ బ్రదుకు మధ్యాహ్నకాల తేజస్సుకంటె అధికముగా ప్రకాశించునుచీకటి కమ్మినను అది అరుణోదయము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ంతిగా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మ్మకమునకు ఆస్పదము కలుగును గనుక నీవు ధైర్యముగా ఉందువు.నీ యింటిని నీవు పరిశోధించి సురక్షిత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డు కొ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ఎవరి భయములేకుండ నీవు పండుకొందువు అనేకులు నీతో విన్నపములు చేస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దుష్టుల కనుచూపు క్షీణించిపోవునువారికి ఆశ్రయమేమియు ఉండదుప్రాణము ఎప్పుడు విడిచెదమా అని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దురుచూచుచ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2026-10-20T06:11:59Z</dcterms:created>
  <dcterms:modified xsi:type="dcterms:W3CDTF">2026-10-20T06:11:59Z</dcterms:modified>
  <dc:title>యోబు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