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ord, you have been our dwelling place in all generation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fore the mountains were brought forth, before even you had formed the earth and the world, even from everlasting to everlasting, you are Go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fore the mountains were brought forth, before even you had formed the earth and the world, even from everlasting to everlasting, you are Go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 turn man to destruction; and says, Return, all of you children of men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a thousand years in your sight are but as yesterday when it is past, and as a watch in the nigh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carry them away as with a flood; they are as a sleep: in the morning they are like grass which grows up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carry them away as with a flood; they are as a sleep: in the morning they are like grass which grows up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n the morning it flourishes, and grows up; in the evening it is cut down, and wither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we are consumed by yours anger, and by your wrath are we trouble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have set our iniquities before you, our secret sins in the light of your countenanc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have set our iniquities before you, our secret sins in the light of your countenanc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all our days are passed away in your wrath: we spend our years as a tale that is tol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all our days are passed away in your wrath: we spend our years as a tale that is tol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days of our years are threescore years and ten; and if by reason of strength they be fourscore years, yet is their strength labour and sorrow; for it is soon cut off, and we fly awa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days of our years are threescore years and ten; and if by reason of strength they be fourscore years, yet is their strength labour and sorrow; for it is soon cut off, and we fly away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o knows the power of yours anger? even according to your fear, so is your wrath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o knows the power of yours anger? even according to your fear, so is your wrath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o teach us to number our days, that we may apply our hearts unto wisdo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Return, O LORD, how long? and let it repent you concerning your servant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O satisfy us early with your mercy; that we may rejoice and be glad all our day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O satisfy us early with your mercy; that we may rejoice and be glad all our day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ake us glad according to the days wherein you have afflicted us, and the years wherein we have seen evil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ake us glad according to the days wherein you have afflicted us, and the years wherein we have seen evil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Let your work appear unto your servants, and your glory unto their childre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let the beauty of the LORD our God be upon us: and establish you the work of our hands upon us; yea, the work of our hands establish you it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let the beauty of the LORD our God be upon us: and establish you the work of our hands upon us; yea, the work of our hands establish you i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ண்டவரே, தேவரீர் தலைமுறை தலைமுறையாக எங்களுக்கு அடைக்கலமான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் தோன்றுமுன்னும், நீர் பூமியையும் உலகத்தையும் உருவாக்குமுன்னும், நீரே அநாதி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் தேவனாய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மனுஷரை நிர்த்தூளியாக்கி மனுபுத்திரரே திரும்புங்கள் என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பார்வைக்கு ஆயிரம் வருஷம் நேற்றுக்கழிந்த நாள்போலவும் இராச்சாமம்போலவும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வெள்ளம்போல் வாரிக்கொண்டுபோகிறீர்; நித்திரைக்கு ஒத்திருக்கிறார்கள்; காலையிலே முளை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்லுக்கு ஒப்பா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காலையிலே முளைத்துப் பூத்து, மாலையிலே அறுப்புண்டு உலர்ந்து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ங்கள் உமது கோபத்தினால் அழிந்து, உமது உக்கிரத்தினால் கலங்கிப்போ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அக்கிரமங்களை உமக்குமுன்பாகவும், எங்கள் அந்தரங்க பாவங்களை உமது முகத்தின் வெளிச்சத்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ுத்த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நாட்களெல்லாம் உமது கோபத்தால் போய்விட்டது; ஒருகதையைப்போல் எங்கள் வருஷங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ளைத்துப்போட்ட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ஆயுசுநாட்கள் எழுபதுவருஷம், பெலத்தின் மிகுதியால் எண்பது வருஷமாயிருந்தாலும், அ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ன்மையானது வருத்தமும் சஞ்சலமுமாமே; அது சீக்கிரமாய்க் கடந்துபோகிறது, நாங்களும் பறந்துபோ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கோபத்தின் வல்லமையையும் உமக்குப் பயப்படத்தக்க விதமாயும் உமது உக்கிர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ுகொள்ளுகிற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ஞான இருதயமுள்ளவர்களாகும்படி, எங்கள் நாட்களை எண்ணும் அறிவை எங்களுக்குப் போதி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திரும்பிவாரும், எதுவரைக்கும் கோபமாயிருப்பீர்? உமது அடியாருக்காகப் பரிதப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எங்கள் வாழ்நாளெல்லாம் களிகூர்ந்து மகிழும்படி, காலையிலே எங்களை உமது கிருப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ப்திய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ரீர் எங்களைச் சிறுமைப்படுத்தின நாட்களுக்கும், நாங்கள் துன்பத்தைக் கண்ட வருஷங்களு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ங்களை மகிழ்ச்சிய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கிரியை உமது ஊழியக்காரருக்கும், உமது மகிமை அவர்கள் பிள்ளைகளுக்கும் விளங்கு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ங்கள் தேவனாகிய ஆண்டவரின் பிரியம் எங்கள்மேல் இருப்பதாக; எங்கள் கைகளின் கிரியையை எங்கள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றுதிப்படுத்தும்; ஆம், எங்கள் கைகளின் கிரியையை எங்களிடத்தில் உறுதிப்படுத்திய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2026-09-17T05:41:20Z</dcterms:created>
  <dcterms:modified xsi:type="dcterms:W3CDTF">2026-09-17T05:41:20Z</dcterms:modified>
  <dc:title>சங்கீதம் : 90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