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you have been our dwelling place in all generat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the mountains were brought forth, before even you had formed the earth and the world, even from everlasting to everlasting, you are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the mountains were brought forth, before even you had formed the earth and the world, even from everlasting to everlasting, you are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turn man to destruction; and says, Return, all of you children of m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 thousand years in your sight are but as yesterday when it is past, and as a watch in the n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carry them away as with a flood; they are as a sleep: in the morning they are like grass which grows u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carry them away as with a flood; they are as a sleep: in the morning they are like grass which grows up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the morning it flourishes, and grows up; in the evening it is cut down, and withe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are consumed by yours anger, and by your wrath are we troubl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set our iniquities before you, our secret sins in the light of your countenan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set our iniquities before you, our secret sins in the light of your countenanc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ll our days are passed away in your wrath: we spend our years as a tale that is tol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ll our days are passed away in your wrath: we spend our years as a tale that is tol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knows the power of yours anger? even according to your fear, so is your wra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knows the power of yours anger? even according to your fear, so is your wra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teach us to number our days, that we may apply our hearts unto wisdo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eturn, O LORD, how long? and let it repent you concerning your servant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satisfy us early with your mercy; that we may rejoice and be glad all our day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satisfy us early with your mercy; that we may rejoice and be glad all our day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ake us glad according to the days wherein you have afflicted us, and the years wherein we have seen evi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ake us glad according to the days wherein you have afflicted us, and the years wherein we have seen evi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your work appear unto your servants, and your glory unto their childr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let the beauty of the LORD our God be upon us: and establish you the work of our hands upon us; yea, the work of our hands establish you i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let the beauty of the LORD our God be upon us: and establish you the work of our hands upon us; yea, the work of our hands establish you 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தேவன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்லுக்கு ஒப்ப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ைத்துப்போ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ள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ை மகிழ்ச்சிய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2026-11-01T18:58:44Z</dcterms:created>
  <dcterms:modified xsi:type="dcterms:W3CDTF">2026-11-01T18:58:44Z</dcterms:modified>
  <dc:title>சங்கீதம்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