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க்கத்தையும் நியாயத்தையும் குறித்துப் பாடுவேன்; கர்த்தாவே, உம்மைக் கீர்த்தன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 இருதயத்தோடு நடந்துகொள்ள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 இருதயத்தோடு நடந்துகொள்ள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 என்னைப் பற்ற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 என்னைப் பற்ற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றுபாடான இருதயம் என்னை விட்டு அகலவேண்டும்; பொல்லாதவனை அறியமா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 பொறுக்கமா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 பொறுக்கமாட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 உத்தமமான வழியில் நடக்கிறவன் என்னைச் சேவி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 உத்தமமான வழியில் நடக்கிறவன் என்னைச் சேவி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படுசெய்கிறவன் என் வீட்டுக்குள் இருப்பதில்லை; பொய்சொல்லுகிறவன் என் கண்முன் நிலைப்ப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 அக்கிரமக்காரர் யாவரையும் அதிகாலமே சங்க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 அக்கிரமக்காரர் யாவரையும் அதிகாலமே சங்கர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প্রেম এবং ন্যাযের গান গাইবো| প্রভু, আমি আপনার উদ্দেশ্যে গান গা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একজন বিচক্ষণ লোকের মত শুদ্ধ হৃদয় নিয়ে একটি শুদ্ধ জীবনযাপন করব| আপনি আমার গৃহের এক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্য়ন্তরভাগে কখন আস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সামনে কোন মূর্ত্তি আমি রাখবো না| ওরকম ভাবে যারা আপনার বিরুদ্ধে যায় তাদের আমি ঘৃণা করি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করবো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সত্‌ থাকবো| আমি কোন মন্দ কাজ ক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দি কেউ গোপনে তার প্রতিবেশী সম্পর্কে মন্দ কথা বলে, আমি তাকে চুপ করিয়ে দেবো| আমি লোকেদের কখ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ধত হতে দেবো না এবং তাদের ভাবতে দেবো না য়ে তারা অন্যান্যদের চেয়ে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সমস্ত দেশের মধ্যে সেই সব লোকেদের খুঁজবো যাদের ওপর নির্ভর করা যায়| এবং একমাত্র তাদের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বা করতে দেবো| যারা পবিত্র জীবনযাপন করে একমাত্র তারাই আমার সেবক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মিথ্যেবাদীদের আমার গৃহের গোপন অভ্য়ন্তরভাগে বাস করতে 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দেশে য়ে সব মন্দ লোক বাস করে, সব সময়েই আমি তাদের ধ্বংস করবো| মন্দ লোকদের আমি প্রভুর শহর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বাধ্য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2026-10-21T07:30:48Z</dcterms:created>
  <dcterms:modified xsi:type="dcterms:W3CDTF">2026-10-21T07:30:48Z</dcterms:modified>
  <dc:title>গীতসংহিতা : 101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