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ழுதும் அவலட்சணமுமுள்ள யாதொரு மாட்டையாவது ஆட்டையாவது உன் தேவனாகிய கர்த்தருக்குப் பலியிடவேண்டாம்; அது உன் தேவனாகிய கர்த்தருக்கு அருவருப்ப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ழுதும் அவலட்சணமுமுள்ள யாதொரு மாட்டையாவது ஆட்டையாவது உன் தேவனாகிய கர்த்தருக்குப் பலியிடவேண்டாம்; அது உன் தேவனாகிய கர்த்தருக்கு அருவருப்ப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ின் கண்களுக்கு முன்பாக எந்தப் புருஷனாவது ஸ்திரீயாவது உன் தேவனாகிய கர்த்தர் உனக்குக் கொடுக்கிற வாசல்கள் ஒன்றில் அக்கிரமஞ்செய்து, அவருடைய உடன்படிக்கையை மீற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ின் கண்களுக்கு முன்பாக எந்தப் புருஷனாவது ஸ்திரீயாவது உன் தேவனாகிய கர்த்தர் உனக்குக் கொடுக்கிற வாசல்கள் ஒன்றில் அக்கிரமஞ்செய்து, அவருடைய உடன்படிக்கையை மீற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ின் கண்களுக்கு முன்பாக எந்தப் புருஷனாவது ஸ்திரீயாவது உன் தேவனாகிய கர்த்தர் உனக்குக் கொடுக்கிற வாசல்கள் ஒன்றில் அக்கிரமஞ்செய்து, அவருடைய உடன்படிக்கையை மீற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ின் கண்களுக்கு முன்பாக எந்தப் புருஷனாவது ஸ்திரீயாவது உன் தேவனாகிய கர்த்தர் உனக்குக் கொடுக்கிற வாசல்கள் ஒன்றில் அக்கிரமஞ்செய்து, அவருடைய உடன்படிக்கையை மீற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ிலக்கியிருக்கிற வேறே தேவர்களையாவது சந்திரசூரியர் முதலான வானசேனைகளையாவது சேவித்து, அவைகளை நமஸ்கரிக்கிறதாகக் காணப்பட்ட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ிலக்கியிருக்கிற வேறே தேவர்களையாவது சந்திரசூரியர் முதலான வானசேனைகளையாவது சேவித்து, அவைகளை நமஸ்கரிக்கிறதாகக் காணப்பட்ட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உன் செவிகேட்க உனக்கு அறிவிக்கப்படும்போது, நீ அதை நன்றாய் விசாரிக்கக்கடவாய்; அது மெய் என்றும், அப்படிப்பட்ட அருவருப்பு இஸ்ரவேலில் நடந்தது நிச்சயம் என்றும் கண்டாயா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உன் செவிகேட்க உனக்கு அறிவிக்கப்படும்போது, நீ அதை நன்றாய் விசாரிக்கக்கடவாய்; அது மெய் என்றும், அப்படிப்பட்ட அருவருப்பு இஸ்ரவேலில் நடந்தது நிச்சயம் என்றும் கண்டாயா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அக்கிரமத்தைச் செய்த புருஷனையாவது ஸ்திரீயையாவது உன் வாசல்களுக்கு வெளியே கொண்டுபோய், அப்படிப்பட்டவர்கள் சாகும்படி கல்லெறியக்கடவ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வுக்குப் பாத்திரமானவன் இரண்டு மூன்று சாட்சிகளுடைய வாக்கினால் கொலைசெய்யப்படக்கடவன்; ஒரே சாட்சியினுடைய வாக்கினால் அவன் கொலைசெய்யப்படலா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க் கொலைசெய்கிறதற்குச் சாட்சிகளுடைய கைகள் முந்தியும் எல்லா ஜனங்களுடைய கைகள் பிந்தியும் அவன்மேல் இருப்பதாக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க் கொலைசெய்கிறதற்குச் சாட்சிகளுடைய கைகள் முந்தியும் எல்லா ஜனங்களுடைய கைகள் பிந்தியும் அவன்மேல் இருப்பதாக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ாசல்களில் இரத்தப்பழிகளைக் குறித்தும், வியாச்சியங்களைக் குறித்தும், காயம்பட்ட சேதங்களைக்குறித்தும் வழக்கு நேரிட்டு, நியாயந்தீர்ப்பது உனக்கு அரிதாயிருந்தால், நீ எழுந்து, உன் தேவனாகிய கர்த்தர் தெரிந்து ஏற்படுத்தின ஸ்தானத்திற்குப் போய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ாசல்களில் இரத்தப்பழிகளைக் குறித்தும், வியாச்சியங்களைக் குறித்தும், காயம்பட்ட சேதங்களைக்குறித்தும் வழக்கு நேரிட்டு, நியாயந்தீர்ப்பது உனக்கு அரிதாயிருந்தால், நீ எழுந்து, உன் தேவனாகிய கர்த்தர் தெரிந்து ஏற்படுத்தின ஸ்தானத்திற்குப் போய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ான ஆசாரியரிடத்திலும் அந்நாட்களில் இருக்கிற நியாயாதிபதியினிடத்திலும் விசாரிக்கவேண்டும்; நியாயம் இன்னதென்று அவர்கள் உனக்கு அறிவி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ான ஆசாரியரிடத்திலும் அந்நாட்களில் இருக்கிற நியாயாதிபதியினிடத்திலும் விசாரிக்கவேண்டும்; நியாயம் இன்னதென்று அவர்கள் உனக்கு அறிவி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தெரிந்துகொண்ட இடத்திலிருந்து அவர்கள் உனக்கு அறிவிக்கும் தீர்ப்புக்கு நீ இணங்கி, அவர்கள் உனக்கு விதிக்கிறபடி செய்யக் கவனமாயிருப்ப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தெரிந்துகொண்ட இடத்திலிருந்து அவர்கள் உனக்கு அறிவிக்கும் தீர்ப்புக்கு நீ இணங்கி, அவர்கள் உனக்கு விதிக்கிறபடி செய்யக் கவனமாயிருப்ப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னக்கு அறிவிக்கும் தீர்ப்பை விட்டு வலதுபுறம் இடதுபுறம் சாயாமல், அவர்கள் உனக்கு உணர்த்தும் பிரமாணத்தின்படியும், உனக்குச் சொல்லும் நியாயத்தீர்ப்பின்படியும் செய்ய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னக்கு அறிவிக்கும் தீர்ப்பை விட்டு வலதுபுறம் இடதுபுறம் சாயாமல், அவர்கள் உனக்கு உணர்த்தும் பிரமாணத்தின்படியும், உனக்குச் சொல்லும் நியாயத்தீர்ப்பின்படியும் செய்ய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உன் தேவனாகிய கர்த்தருக்கு ஆராதனை செய்யும்படி நிற்கிற ஆசாரியனுடைய சொல்லையாகிலும், நியாயாதிபதியினுடைய சொல்லையாகிலும் கேளாமல், ஒருவன் இடும்புசெய்தால், அவன் சாகக்கடவன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உன் தேவனாகிய கர்த்தருக்கு ஆராதனை செய்யும்படி நிற்கிற ஆசாரியனுடைய சொல்லையாகிலும், நியாயாதிபதியினுடைய சொல்லையாகிலும் கேளாமல், ஒருவன் இடும்புசெய்தால், அவன் சாகக்கடவன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உன் தேவனாகிய கர்த்தருக்கு ஆராதனை செய்யும்படி நிற்கிற ஆசாரியனுடைய சொல்லையாகிலும், நியாயாதிபதியினுடைய சொல்லையாகிலும் கேளாமல், ஒருவன் இடும்புசெய்தால், அவன் சாகக்கடவன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ங்கள் எல்லாரும் அதைக் கேட்டு, பயந்து, இனி இடும்பு செய்யாதிரு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க் கொடுக்கும் தேசத்தில் நீ போய்ச் சேர்ந்து, அதைச் சுதந்தரித்துக்கொண்டு, அதில் குடியேறினபின், நீ; என்னைச் சுற்றிலும் இருக்கிற சகல ஜாதிகளையும் போல, நானும் எனக்கு ஒரு ராஜாவை ஏற்படுத்தவேண்டும் என்பாயானால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க் கொடுக்கும் தேசத்தில் நீ போய்ச் சேர்ந்து, அதைச் சுதந்தரித்துக்கொண்டு, அதில் குடியேறினபின், நீ; என்னைச் சுற்றிலும் இருக்கிற சகல ஜாதிகளையும் போல, நானும் எனக்கு ஒரு ராஜாவை ஏற்படுத்தவேண்டும் என்பாயானால்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க் கொடுக்கும் தேசத்தில் நீ போய்ச் சேர்ந்து, அதைச் சுதந்தரித்துக்கொண்டு, அதில் குடியேறினபின், நீ; என்னைச் சுற்றிலும் இருக்கிற சகல ஜாதிகளையும் போல, நானும் எனக்கு ஒரு ராஜாவை ஏற்படுத்தவேண்டும் என்பாயானால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தெரிந்து கொள்பவனையே உனக்கு ராஜாவாக வைக்கக்கடவாய்; உன் சகோதரருக்குள்ளிருக்கிற ஒருவனையே உன்மேல் ராஜாவாக ஏற்படுத்தக்கடவாய்; உன் சகோதரன் அல்லாத அந்நியனை ராஜாவாக ஏற்படுத்தக் கூடா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தெரிந்து கொள்பவனையே உனக்கு ராஜாவாக வைக்கக்கடவாய்; உன் சகோதரருக்குள்ளிருக்கிற ஒருவனையே உன்மேல் ராஜாவாக ஏற்படுத்தக்கடவாய்; உன் சகோதரன் அல்லாத அந்நியனை ராஜாவாக ஏற்படுத்தக் கூடா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அநேக குதிரைகளைச் சம்பாதியாமலும், அநேக குதிரைகளைத் தனக்குச் சம்பாதிக்கும்படிக்கு ஜனங்களைத் திரும்ப எகிப்திற்குப் போகப்பண்ணாமலும் இருக்கக்கடவன்; இனி அந்த வழியாய் நீங்கள் திரும்பிப்போகவேண்டாம் என்று கர்த்தர் உங்களுக்குச் சொல்லியிருக்கிறார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அநேக குதிரைகளைச் சம்பாதியாமலும், அநேக குதிரைகளைத் தனக்குச் சம்பாதிக்கும்படிக்கு ஜனங்களைத் திரும்ப எகிப்திற்குப் போகப்பண்ணாமலும் இருக்கக்கடவன்; இனி அந்த வழியாய் நீங்கள் திரும்பிப்போகவேண்டாம் என்று கர்த்தர் உங்களுக்குச் சொல்லியிருக்கிறார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இருதயம் பின்வாங்கிப் போகாதபடி அவன் அநேகம் ஸ்திரீகளைப் படைக்கவேண்டாம்; வெள்ளியும் பொன்னும் தனக்கு மிகுதியாய்ப் பெருகப்பண்ணவும் வேண்டா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இருதயம் பின்வாங்கிப் போகாதபடி அவன் அநேகம் ஸ்திரீகளைப் படைக்கவேண்டாம்; வெள்ளியும் பொன்னும் தனக்கு மிகுதியாய்ப் பெருகப்பண்ணவும் வேண்டா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சிங்காசனத்தின்மேல் வீற்றிருக்கும்போது, அவனுடைய இருதயம் அவன் சகோதரர்பேரில் மேட்டிமை கொள்ளாமலும், கற்பனையைவிட்டு வலதுபுறம் இடதுபுறம் சாயாமல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சிங்காசனத்தின்மேல் வீற்றிருக்கும்போது, அவனுடைய இருதயம் அவன் சகோதரர்பேரில் மேட்டிமை கொள்ளாமலும், கற்பனையைவிட்டு வலதுபுறம் இடதுபுறம் சாயாமல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ியாயப்பிரமாணத்தின் எல்லா வார்த்தைகளையும், இந்தக் கட்டளைகளையும் கைக்கொண்டு, இவைகளின் படி செய்வதற்காகத் தன் தேவனாகிய கர்த்தருக்குப் பயந்திருக்கும்படி கற்றுக்கொள்ளும்பொரு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லேவியராகிய ஆசாரியரிடத்திலிருக்கிற நியாயப்பிரமாண நூலைப் பார்த்து, தனக்காக ஒரு பிரதியை எழுதி, தன்னிடத்தில் வைத்துக்கொண்டு, தன் ஜீவனுள்ள நாளெல்லாம் அதை வாசிக்கக்கடவன்; இப்படிச் செய்வதினால், தானும் தன் குமாரரும் இஸ்ரவேலின் நடுவே தங்கள் ராஜ்யத்திலே நீடித்து வாழ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லேவியராகிய ஆசாரியரிடத்திலிருக்கிற நியாயப்பிரமாண நூலைப் பார்த்து, தனக்காக ஒரு பிரதியை எழுதி, தன்னிடத்தில் வைத்துக்கொண்டு, தன் ஜீவனுள்ள நாளெல்லாம் அதை வாசிக்கக்கடவன்; இப்படிச் செய்வதினால், தானும் தன் குமாரரும் இஸ்ரவேலின் நடுவே தங்கள் ராஜ்யத்திலே நீடித்து வாழ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லேவியராகிய ஆசாரியரிடத்திலிருக்கிற நியாயப்பிரமாண நூலைப் பார்த்து, தனக்காக ஒரு பிரதியை எழுதி, தன்னிடத்தில் வைத்துக்கொண்டு, தன் ஜீவனுள்ள நாளெல்லாம் அதை வாசிக்கக்கடவன்; இப்படிச் செய்வதினால், தானும் தன் குமாரரும் இஸ்ரவேலின் நடுவே தங்கள் ராஜ்யத்திலே நீடித்து வாழ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వు కళంకమైనను మరి ఏ అవలక్షణమైననుగల యెద్దునేగాని గొఱ్ఱ మేకలనేగాని నీ దేవుడైన యెహో వాకు బల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పింపకూడదు; అది నీ దేవుడైన యెహో వాకు హే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దేవుడైన యెహోవా నిబంధనను మీరి ఆయన దృష్టికి చెడ్డదానిని చేయుచు, నేనిచ్చిన ఆజ్ఞకు విరోధ 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దేవతలకు, అనగా సూర్యునికైనను చంద్రుని కైనను ఆకాశ నక్షత్రములలోని దేనికైనను నమస్కరించి మ్రొ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రుషుడేగాని స్త్రీయేగాని నీ దేవుడైన యెహోవా నీకిచ్చుచున్న నీ గ్రామములలో దేనియం దైనను నీ మధ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ది నీకు తెలుపబడిన తరువాత నీవు విని బాగుగా విచారణ చేయవలెను. అది నిజమైనయెడల, అనగా అట్టి హేయక్రి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 యులలో జరిగియుండుట వాస్తవమై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 చెడ్డ కార్యము చేసిన పురుషు నిగాని స్త్రీనిగాని నీ గ్రామ ముల వెలుపలికి తీసికొని పోయి రాళ్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వగొట్ట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ద్దరు ముగ్గురు సాక్షుల మాటమీదనే చావతగిన వానికి మరణశిక్ష విధ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ఒక్క సాక్షి మాట మీద వానికి విధ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ని చంపుటకు మొదట సాక్షులును తరువాత జనులందరును వానిమీద చేతులు వేయవలెను. అట్లు నీ మధ్యనుండ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డుతనమును పరిహర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హత్యకు హత్యకు వ్యాజ్యెమునకు వ్యాజ్యెమునకు దెబ్బకు దెబ్బకు నీ గ్రామములలో వివాదములు పుట్టగా వీ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ేదము కనుగొనుటకు నీకు సాధ్యముకాని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లేచి నీ దేవుడైన యెహోవా ఏర్పరచుకొను స్థల మునకు వెళ్లి యాజకులైన లేవీయులను ఆ దినములలో ను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ిని విచారింపవలెను. వారు దానికి తగిన తీర్పు నీకు తెలియజ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ఏర్పరచు కొను స్థలమున వారు నీకు తెలుపు తీర్పు చొప్పున నీవు జరి గించి వారు నీకు తేటపర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నిటి చొప్పున తీర్పుతీర్చుటకు జాగ్రత్తప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నీకు తేటపరచు భావము చొప్పునను వారు నీతో చెప్పు తీర్పుచొప్పునను నీవు తీర్చవలెను. వార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ుపు మాటనుండి కుడికిగాని యెడమకుగాని నీవు తిరుగ 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మరియు నెవడైనను మూర్ఖించి అక్కడ నీ దేవుడైన యెహోవాకు పరిచర్య చేయుటకు నిలుచు యాజకుని మాటనేగాన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 పతి మాటనేగాని విననొల్లనియెడల వాడు చావవలెను. అట్లు చెడుతనమును ఇశ్రాయేలీయుల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హర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​అప్పుడు జనులందరు విని భయపడి మూర్ఖ వర్తనము విడిచి పెట్ట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 దేవుడైన యెహోవా నీకిచ్చుచున్న దేశమున నీవు ప్రవేశించి దాని స్వాధీనపరచుకొని అందులో నివసించి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ట్టునున్న సమస్త జనమువలె నా మీద రాజును నియమించుకొందు ననుకొనిన యెడల. నీ దేవుడైన యెహోవా ఏర్పరచు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శ్యముగా నీమీద రాజుగా నియమించు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 సహోదరులలోనే ఒకని నీమీద రాజుగా నియమించుకొనవలెను. నీ సహోద రుడుకాని అన్యుని నీ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ుకొన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డు గుఱ్ఱములను విస్తారముగా సంపాదించుకొనవలదు; తాను గుఱ్ఱములను హెచ్చుగా సంపాదించుటకుగాను జన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నకు తిరిగి వెళ్లనియ్యకూడదు; ఏలయనగా యెహోవాఇకమీదట మీరు ఈ త్రోవను వెళ్లకూడ దని మీ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న హృదయము తొలగి పోకుండునట్లు అతడు అనేక స్త్రీలను వివాహము చేసికొనకూడదు; వెండి బంగార ములను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కొరకు బహుగా విస్తరింపజేసి కొన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రియు అతడు రాజ్యసింహాసనమందు ఆసీనుడైన తరువాత లేవీయులైన యాజకుల స్వాధీనములోనున్న గ్రంథమును చూచ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్మశాస్త్రమునకు ఒక ప్రతిని తనకొరకు వ్రాసికొనవల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ది అతని యొద్ద ఉండవలెను. తన రాజ్యమందు తానును తన కుమారులును ఇశ్రాయేలు మధ్యను దీర్ఘాయుష్మంతులగ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ాను తన సహోదరులమీద గర్వించి, యీ ధర్మమును విడిచిపెట్టి కుడికిగాని యెడమకు గాని తాను తొలగ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ునట్లు తన దేవుడైన యెహో వాకు భయపడి యీ ధర్మశాస్త్ర వాక్యములన్నిటిని యీ కట్టడలను అనుసరించి నడు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్చుకొనుటకు అతడు తాను బ్రదుకు దినములన్నిటను ఆ గ్రంథమును చదువు చ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2026-10-21T04:46:34Z</dcterms:created>
  <dcterms:modified xsi:type="dcterms:W3CDTF">2026-10-21T04:46:34Z</dcterms:modified>
  <dc:title>ద్వితీయోపదేశకాండము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