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னும் யூதா ராஜாவின் நாட்களில் எரேமியாவுக்குக் கர்த்தரால் உண்டான வார்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னும் யூதா ராஜாவின் நாட்களில் எரேமியாவுக்குக் கர்த்தரால் உண்டான வார்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குடியிருக்க வீடுகளைக் கட்டாமலும் ரேகாபின் குமாரனாகிய எங்களுடைய தகப்பன் யோனதாபின் சத்தத்துக்குக் கீழ்ப்படிந்திருக்கிறோம்; எங்களுக்குத் திராட்சத்தோட்டமும் வயலும் விதைப்பாடுமி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டைய வார்த்தை எரேமியாவுக்கு உண்டாகி, அவ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0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यिर्मयाह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इस्राएल का परमेश्वर सेनाओं का यहोवा यों कहता है कि जा कर यहूदा देश के लोगों और यरूशलेम नग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वासियों कह, यहोवा की यह वाणी है, क्या तुम शिक्षा मान कर मेरी न सुनो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देखो, रेकाब के पुत्र योनादाब ने जो आज्ञा अपने वंश को दी थी कि तुम दाखमधु न पीना सो तो मानी गई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 तक कि आज के दिन भी वे लोग कुछ नहीं पीते, वे अपने पुरखा की आज्ञा मानते हैं; पर यद्यपि मैं तुम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ड़े यत्न से कहता आया हूँ, तौभी तुम ने मेरी नहीं सु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मैं तुम्हारे पास अपने सारे दास नबियों को बड़ा यत्न कर के यह कहने को भेजता आया हूँ कि अपनी बु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ल से फिरो, और अपने काम सुधारो, और दूसरे देवताओं के पीछे जा कर उनकी उपासना मत करो तब तुम इस देश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 मैं ने तुम्हारे पितरों को दिया था और तुम को भी दिया है, बसने पाओगे। पर तुम ने मेरी ओर कान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या न मेरी सुनी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देखो रेकाब के पुत्र योनादाब के वंश ने तो अपने पुरखा की आज्ञा को मान लिया पर तुम ने मेरी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इसलिये सेनाओं का परमेश्वर यहोवा, जो इस्राएल का परमेश्वर है, यों कहता है कि देखो, यहूदा देश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रूशलेम नगर के सारे निवासियों पर जितनी विपत्ति डालने की मैं ने चर्चा की है वह उन पर अब डाल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योंकि मैं ने उन को सुनाया पर उन्होंने नहीं सुना, मैं ने उन को बुलाया पर उन्होंने उत्तर न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और रेकाबियों के घराने से यिर्मयाह ने कहा, इस्राएल का परमेश्वर सेनाओं का यहोवा तुम से यों कह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इसलिये कि तुम ने जो अपने पुरखा योनादाब की आज्ञा मानी, वरन उसकी सब आज्ञाओं को मान लिया और जो कु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ने कहा उसके अनुसार काम कि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इसलिये इस्राएल का परमेश्वर सेनाओं का यहोवा यों कहता है, रेकाब के पुत्र योनादाब के वंश में स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ऐसा जन पाया जाएगा जो मेरे सम्मुख खड़ा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योशिय्याह के पुत्र यहूदा के राजा यहोयाकीम के राज्य में यहोवा की ओर से यह वचन यिर्मयाह के पा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हुँ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रेकाबियों के घराने के पास जा कर उन से बातें कर और उन्हें यहोवा के भवन की एक कोठरी में ले जा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खमधु पि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तब मैं ने याजन्याह को जो हबस्सिन्याह का पोता और यिर्मयाह का पुत्र था, और उसके भाइयों और स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रों को, निदान रेकाबियों के सारे घराने को साथ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और मैं उन को परमेश्वर के भवन में, यिग्दल्याह के पुत्र हानान, जो परमेश्वर का एक जन था, उसकी कोठ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ले आया जो हाकिमों की उस कोठरी के पास थी और शल्लूम के पुत्र डेवढ़ी के रख वाले मासेयाह की कोठ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ऊपर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तब मैं ने रेकाबियों के घराने को दाखमधु से भरे हुए हंडे और कटोरे देकर कहा, दाखमधु पी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उन्होंने कहा, हम दाखमधु न पीएंगे क्योंकि रेकाब के पुत्र योनादाब ने जो हमारा पुरखा था हम को 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ज्ञा दी थी कि तुम कभी दाखमधु न पीना; न तुम, न तुम्हारे पु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न घर बनाना, न बीज बोना, न दाख की बारी लगाना, और न उनके अधिकारी होना; परन्तु जीवन भर तम्बुओं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रहना जिस से जिस देश में तुम परदेशी हो, उस में बहुत दिन तक जी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इसलिये हम रेकाब के पुत्र अपने पुरखा योनादाब की बात मान कर, उसकी सारी आज्ञाओं के अनुसार चल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हम और न हमारी स्त्रियां वा पुत्र-पुत्रियां कभी दाख मधु पी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और न हम घर बना कर उन में रहते हैं। हम न दाख की बारी, न खेत, और न बीज रख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हम तम्बुओं ही में रहा करते हैं, और अपने पुरखा योनादाब की बात मान कर उसकी सारी आज्ञाओं के अनुसा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म कर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परन्तु जब बाबुल के राजा नबूकदनेस्सर ने इस देश पर चढ़ाई की, तब हम ने कहा, चलो, कसदियों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रामियों के दलों के डर के मारे यरूशलेम में जाएं। इस कारण हम अब यरूशलेम में र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तब यहोवा का यह वचन यिर्मयाह के पास पहुं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35]]></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2026-10-21T07:30:26Z</dcterms:created>
  <dcterms:modified xsi:type="dcterms:W3CDTF">2026-10-21T07:30:26Z</dcterms:modified>
  <dc:title>यिर्मयाह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