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presProps" Target="presProps.xml"/>
  <Relationship Id="rId117" Type="http://schemas.openxmlformats.org/officeDocument/2006/relationships/viewProps" Target="viewProps.xml"/>
  <Relationship Id="rId1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ேரத்திலே இஸ்ரவேலர்: வந்து நிற்கிற அந்த மனுஷனைக் கண்டீர்களா, இஸ்ரவேலை நிந்திக்க வந்து நிற்கிறான்; இவனைக் கொல்லுகிறவன் எவனோ, அவனை ராஜா மிகவும் ஐசுவரியவானாக்கி, அவனுக்குத் தம்முடைய குமாரத்தியைத் தந்து, அவன் தகப்பன் வீட்டாருக்கு இஸ்ரவேலிலே சர்வமானியம் கொடுப்பார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ேரத்திலே இஸ்ரவேலர்: வந்து நிற்கிற அந்த மனுஷனைக் கண்டீர்களா, இஸ்ரவேலை நிந்திக்க வந்து நிற்கிறான்; இவனைக் கொல்லுகிறவன் எவனோ, அவனை ராஜா மிகவும் ஐசுவரியவானாக்கி, அவனுக்குத் தம்முடைய குமாரத்தியைத் தந்து, அவன் தகப்பன் வீட்டாருக்கு இஸ்ரவேலிலே சர்வமானியம் கொடுப்பார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ேரத்திலே இஸ்ரவேலர்: வந்து நிற்கிற அந்த மனுஷனைக் கண்டீர்களா, இஸ்ரவேலை நிந்திக்க வந்து நிற்கிறான்; இவனைக் கொல்லுகிறவன் எவனோ, அவனை ராஜா மிகவும் ஐசுவரியவானாக்கி, அவனுக்குத் தம்முடைய குமாரத்தியைத் தந்து, அவன் தகப்பன் வீட்டாருக்கு இஸ்ரவேலிலே சர்வமானியம் கொடுப்பார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தாவீது தன்னண்டையிலே நிற்கிறவர்களைப் பார்த்து, இந்தப் பெலிஸ்தனைக் கொன்று இஸ்ரவேலுக்கு நேரிட்ட நிந்தையை நீக்குகிறவனுக்கு என்ன செய்யப்படும்; ஜீவனுள்ள தேவனுடைய சேனைகளை நிந்திக்கிறதற்கு விருத்தசேதனம் இல்லாத இந்த பெலிஸ்தன் எம்மாத்திர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தாவீது தன்னண்டையிலே நிற்கிறவர்களைப் பார்த்து, இந்தப் பெலிஸ்தனைக் கொன்று இஸ்ரவேலுக்கு நேரிட்ட நிந்தையை நீக்குகிறவனுக்கு என்ன செய்யப்படும்; ஜீவனுள்ள தேவனுடைய சேனைகளை நிந்திக்கிறதற்கு விருத்தசேதனம் இல்லாத இந்த பெலிஸ்தன் எம்மாத்திரம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தாவீது தன்னண்டையிலே நிற்கிறவர்களைப் பார்த்து, இந்தப் பெலிஸ்தனைக் கொன்று இஸ்ரவேலுக்கு நேரிட்ட நிந்தையை நீக்குகிறவனுக்கு என்ன செய்யப்படும்; ஜீவனுள்ள தேவனுடைய சேனைகளை நிந்திக்கிறதற்கு விருத்தசேதனம் இல்லாத இந்த பெலிஸ்தன் எம்மாத்திரம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ஜனங்கள்: அவனைக் கொல்லுகிறவனுக்கு இன்ன இன்னபடி செய்யப்படும் என்று முன் சொன்ன வார்த்தைகளையே அவனுக்குச் சொன்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மனுஷரோடே அவன் பேசிக்கொண்டிருக்கிறதை அவன் மூத்த சகோதரனாகிய எலியாப் கேட்டபோது, அவன் தாவீதின்மேல் கோபங்கொண்டு: நீ இங்கே வந்தது என்ன? வனாந்தரத்திலுள்ள அந்தக் கொஞ்ச ஆடுகளை நீ யார் வசத்தில் விட்டாய்? யுத்தத்தைப் பார்க்க அல்லவா வந்தாய்? உன் துணிகரத்தையும், உன் இருதயத்தின் அகங்காரத்தையும் நான் அறிவ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மனுஷரோடே அவன் பேசிக்கொண்டிருக்கிறதை அவன் மூத்த சகோதரனாகிய எலியாப் கேட்டபோது, அவன் தாவீதின்மேல் கோபங்கொண்டு: நீ இங்கே வந்தது என்ன? வனாந்தரத்திலுள்ள அந்தக் கொஞ்ச ஆடுகளை நீ யார் வசத்தில் விட்டாய்? யுத்தத்தைப் பார்க்க அல்லவா வந்தாய்? உன் துணிகரத்தையும், உன் இருதயத்தின் அகங்காரத்தையும் நான் அறிவ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மனுஷரோடே அவன் பேசிக்கொண்டிருக்கிறதை அவன் மூத்த சகோதரனாகிய எலியாப் கேட்டபோது, அவன் தாவீதின்மேல் கோபங்கொண்டு: நீ இங்கே வந்தது என்ன? வனாந்தரத்திலுள்ள அந்தக் கொஞ்ச ஆடுகளை நீ யார் வசத்தில் விட்டாய்? யுத்தத்தைப் பார்க்க அல்லவா வந்தாய்? உன் துணிகரத்தையும், உன் இருதயத்தின் அகங்காரத்தையும் நான் அறிவ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த் தாவீது: நான் இப்பொழுது செய்தது என்ன? நான் வந்ததற்கு முகாந்தரம் இல்லையா என்று சொல்ல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ை விட்டு, வேறொருவனிடத்தில் திரும்பி, அந்தப்பிரகாரமாகவே கேட்டான்; ஜனங்கள் முன்போலவே உத்தரவு சொன்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ை விட்டு, வேறொருவனிடத்தில் திரும்பி, அந்தப்பிரகாரமாகவே கேட்டான்; ஜனங்கள் முன்போலவே உத்தரவு சொன்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யுத்தம்பண்ணுகிறதற்குத் தங்கள் சேனைகளைச் சேர்த்து, யூதாவிலுள்ள சோக்கோவிலே ஒருமித்துக் கூடி, சோக்கோவுக்கும் அசெக்காவுக்கும் நடுவே இருக்கிற எபேஸ்தம்மீமிலே பாளயமிறங்க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யுத்தம்பண்ணுகிறதற்குத் தங்கள் சேனைகளைச் சேர்த்து, யூதாவிலுள்ள சோக்கோவிலே ஒருமித்துக் கூடி, சோக்கோவுக்கும் அசெக்காவுக்கும் நடுவே இருக்கிற எபேஸ்தம்மீமிலே பாளயமிறங்கி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ும் இஸ்ரவேல் மனுஷரும் ஒருமித்துக் கூடி, ஏலா பள்ளத்தாக்கிலே பாளயமிறங்கி, பெலிஸ்தருக்கு எதிராக யுத்தத்திற்கு அணிவகுத்து நி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் அந்தப்பக்கத்தில் ஒரு மலையின்மேலும், இஸ்ரவேலர் இந்தப்பக்கத்தில் ஒரு மலையின்மேலும் நின்றார்கள்; அவர்களுக்கு நடுவே பள்ளத்தாக்கு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் அந்தப்பக்கத்தில் ஒரு மலையின்மேலும், இஸ்ரவேலர் இந்தப்பக்கத்தில் ஒரு மலையின்மேலும் நின்றார்கள்; அவர்களுக்கு நடுவே பள்ளத்தாக்கு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ாவீது சொன்ன வார்த்தைகளை அவர்கள் கேட்டு, அதைச் சவுலின் சமுகத்தில் அறிவித்தார்கள்; அப்பொழுது அவன் அவனை அழைப்ப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ாத் ஊரானாகிய கோலியாத் என்னும் பேருள்ள ஒரு வீரன் பெலிஸ்தரின் பாளயத்திலிருந்து புறப்பட்டுவந்து நடுவே நிற்பான்; அவன் உயரம் ஆறுமுழமும் ஒரு ஜாணுமா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ாத் ஊரானாகிய கோலியாத் என்னும் பேருள்ள ஒரு வீரன் பெலிஸ்தரின் பாளயத்திலிருந்து புறப்பட்டுவந்து நடுவே நிற்பான்; அவன் உயரம் ஆறுமுழமும் ஒரு ஜாணுமா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ு சவுலை நோக்கி: இவனிமித்தம் ஒருவனுடைய இருதயமும் கலங்க வேண்டியதில்லை; உம்முடைய அடியானாகிய நான் போய், இந்தப் பெலிஸ்தனோடே யுத்தம்பண்ணுவ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ு சவுலை நோக்கி: இவனிமித்தம் ஒருவனுடைய இருதயமும் கலங்க வேண்டியதில்லை; உம்முடைய அடியானாகிய நான் போய், இந்தப் பெலிஸ்தனோடே யுத்தம்பண்ணுவ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தலையின்மேல் வெண்கலச் சீராவைப் போட்டு, ஒரு போர்க்கவசம் தரித்துக்கொண்டிருப்பான்; அந்தக் கவசத்தின் நிறை ஐயாயிரம் சேக்கலான வெண்கலம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தலையின்மேல் வெண்கலச் சீராவைப் போட்டு, ஒரு போர்க்கவசம் தரித்துக்கொண்டிருப்பான்; அந்தக் கவசத்தின் நிறை ஐயாயிரம் சேக்கலான வெண்கலம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கால்களிலே வெண்கலக்கவசத்தையும் தன் தோள்களின்மேல் வெண்கலக் கேடகத்தையும் தரித்திருப்ப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வுல் தாவீதை நோக்கி: நீ இந்தப் பெலிஸ்தனோடே எதிர்த்து யுத்தம் பண்ண உன்னால் ஆகாது; நீ இளைஞன், அவனோ தன் சிறு வயதுமுதல் யுத்தவீர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வுல் தாவீதை நோக்கி: நீ இந்தப் பெலிஸ்தனோடே எதிர்த்து யுத்தம் பண்ண உன்னால் ஆகாது; நீ இளைஞன், அவனோ தன் சிறு வயதுமுதல் யுத்தவீரன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ஈட்டித்தாங்கு நெசவுக்காரரின் படைமரத்தின் கனதியும் அவன் ஈட்டியின் அலகு அறுநூறுசேக்கல் இரும்புமாயிருக்கும்; பரிசைபிடிக்கிறவன் அவனுக்கு முன்னாக நடப்ப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ஈட்டித்தாங்கு நெசவுக்காரரின் படைமரத்தின் கனதியும் அவன் ஈட்டியின் அலகு அறுநூறுசேக்கல் இரும்புமாயிருக்கும்; பரிசைபிடிக்கிறவன் அவனுக்கு முன்னாக நடப்ப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ந்துநின்று, இஸ்ரவேல் சேனைகளைப் பார்த்துச் சத்தமிட்டு, நீங்கள் யுத்தத்திற்கு அணிவகுத்து நிற்கிறது என்ன? நான் பெலிஸ்தன் அல்லவா? நீங்கள் சவுலின் சேவகர் அல்லவா? உங்களில் ஒருவனைத் தெரிந்துகொள்ளுங்கள், அவன் என்னிடத்தில் வரட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ந்துநின்று, இஸ்ரவேல் சேனைகளைப் பார்த்துச் சத்தமிட்டு, நீங்கள் யுத்தத்திற்கு அணிவகுத்து நிற்கிறது என்ன? நான் பெலிஸ்தன் அல்லவா? நீங்கள் சவுலின் சேவகர் அல்லவா? உங்களில் ஒருவனைத் தெரிந்துகொள்ளுங்கள், அவன் என்னிடத்தில் வரட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ந்துநின்று, இஸ்ரவேல் சேனைகளைப் பார்த்துச் சத்தமிட்டு, நீங்கள் யுத்தத்திற்கு அணிவகுத்து நிற்கிறது என்ன? நான் பெலிஸ்தன் அல்லவா? நீங்கள் சவுலின் சேவகர் அல்லவா? உங்களில் ஒருவனைத் தெரிந்துகொள்ளுங்கள், அவன் என்னிடத்தில் வரட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ாவீது சவுலைப்பார்த்து: உம்முடைய அடியான் என் தகப்பனுடைய ஆடுகளை மேய்த்துக்கொண்டிருக்கிற போது, ஒருவிசை ஒரு சிங்கமும் ஒரு விசை ஒரு கரடியும் வந்து, மந்தையிலிருக்கிற ஒரு ஆட்டைப் பிடித்துக்கொண்ட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ாவீது சவுலைப்பார்த்து: உம்முடைய அடியான் என் தகப்பனுடைய ஆடுகளை மேய்த்துக்கொண்டிருக்கிற போது, ஒருவிசை ஒரு சிங்கமும் ஒரு விசை ஒரு கரடியும் வந்து, மந்தையிலிருக்கிற ஒரு ஆட்டைப் பிடித்துக்கொண்ட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என்னோடே யுத்தம் பண்ணவும் என்னைக் கொல்லவும் சமர்த்தனானால் நாங்கள் உங்களுக்கு வேலைக்காரராய் இருப்போம்; நான் அவனை ஜெயித்து கொல்வேனானால், நீங்கள் எங்களுக்கு வேலைக்காரராய் இருந்து, எங்களை சேவிக்கவேண்டும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என்னோடே யுத்தம் பண்ணவும் என்னைக் கொல்லவும் சமர்த்தனானால் நாங்கள் உங்களுக்கு வேலைக்காரராய் இருப்போம்; நான் அவனை ஜெயித்து கொல்வேனானால், நீங்கள் எங்களுக்கு வேலைக்காரராய் இருந்து, எங்களை சேவிக்கவேண்டும் என்று சொல்லி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அதைத் தொடர்ந்துபோய், அதை அடித்து, அதை அதின் வாய்க்குத் தப்புவித்தேன்; அது என்மேல் பாய்ந்த போது, நான் அதின் தாடியைப் பிடித்து, அதை அடித்துக் கொன்றுபோட்ட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அதைத் தொடர்ந்துபோய், அதை அடித்து, அதை அதின் வாய்க்குத் தப்புவித்தேன்; அது என்மேல் பாய்ந்த போது, நான் அதின் தாடியைப் பிடித்து, அதை அடித்துக் கொன்றுபோட்ட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ந்தப் பெலிஸ்தன்: நான் இன்றையதினம் இஸ்ரவேலுடைய சேனைகளை நிந்தித்தேன்; நாம் ஒருவரோடு ஒருவர் யுத்தம்பண்ண ஒருவனை விடுங்கள் என்று சொல்லிக்கொண்டுவருவ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ந்தப் பெலிஸ்தன்: நான் இன்றையதினம் இஸ்ரவேலுடைய சேனைகளை நிந்தித்தேன்; நாம் ஒருவரோடு ஒருவர் யுத்தம்பண்ண ஒருவனை விடுங்கள் என்று சொல்லிக்கொண்டுவருவ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ச் சிங்கத்தையும் அந்தக் கரடியையும் உம்முடைய அடியானாகிய நான் கொன்றேன்; விருத்தசேதனமில்லாத இந்தப் பெலிஸ்தனும் அவைகளில் ஒன்றைப்போல இருப்பான்; அவன் ஜீவனுள்ள தேவனுடைய சேனைகளை நிந்தித்தானே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ச் சிங்கத்தையும் அந்தக் கரடியையும் உம்முடைய அடியானாகிய நான் கொன்றேன்; விருத்தசேதனமில்லாத இந்தப் பெலிஸ்தனும் அவைகளில் ஒன்றைப்போல இருப்பான்; அவன் ஜீவனுள்ள தேவனுடைய சேனைகளை நிந்தித்தானே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வுலும் இஸ்ரவேலர் அனைவரும் அந்தப் பெலிஸ்தனுடைய வார்த்தைகளைக் கேட்டு, கலங்கி மிகவும் பயப்ப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ு என்பவன் யூதாவிலுள்ள பெத்லெகேம் ஊரானாகிய ஈசாய் என்னும் பேருள்ள எப்பிராத்திய மனுஷனுடைய குமாரனாயிருந்தான்; ஈசாயுக்கு எட்டுக்குமாரர் இருந்தார்கள்; இவன் சவுலின் நாட்களிலே மற்ற ஜனங்களுக்குள்ளே வயதுசென்ற கிழவனாய் மதிக்கப்பட்ட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ு என்பவன் யூதாவிலுள்ள பெத்லெகேம் ஊரானாகிய ஈசாய் என்னும் பேருள்ள எப்பிராத்திய மனுஷனுடைய குமாரனாயிருந்தான்; ஈசாயுக்கு எட்டுக்குமாரர் இருந்தார்கள்; இவன் சவுலின் நாட்களிலே மற்ற ஜனங்களுக்குள்ளே வயதுசென்ற கிழவனாய் மதிக்கப்ப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தாவீது: என்னைச் சிங்கத்தின் கைக்கும் கரடியின் கைக்கும் தப்புவித்த கர்த்தர் இந்தப் பெலிஸ்தனுடைய கைக்கும் தப்புவிப்பார் என்றான்; அப்பொழுது சவுல் தாவீதைப் பார்த்து: போ, கர்த்தர் உன்னுடனேகூட இருப்பாராக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தாவீது: என்னைச் சிங்கத்தின் கைக்கும் கரடியின் கைக்கும் தப்புவித்த கர்த்தர் இந்தப் பெலிஸ்தனுடைய கைக்கும் தப்புவிப்பார் என்றான்; அப்பொழுது சவுல் தாவீதைப் பார்த்து: போ, கர்த்தர் உன்னுடனேகூட இருப்பாராக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தாவீது: என்னைச் சிங்கத்தின் கைக்கும் கரடியின் கைக்கும் தப்புவித்த கர்த்தர் இந்தப் பெலிஸ்தனுடைய கைக்கும் தப்புவிப்பார் என்றான்; அப்பொழுது சவுல் தாவீதைப் பார்த்து: போ, கர்த்தர் உன்னுடனேகூட இருப்பாராக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ஈசாயினுடைய மூன்று மூத்த குமாரர் சவுலோடேகூட யுத்தத்திற்குப் போயிருந்தார்கள்; யுத்தத்திற்குப் போயிருந்த அவனுடைய மூன்று குமாரரில் மூத்தவனுக்கு எலியாப் என்றும், இரண்டாங்குமாரனுக்கு அபினதாப் என்றும், மூன்றாங்குமாரனுக்குச் சம்மா என்றும் பே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ஈசாயினுடைய மூன்று மூத்த குமாரர் சவுலோடேகூட யுத்தத்திற்குப் போயிருந்தார்கள்; யுத்தத்திற்குப் போயிருந்த அவனுடைய மூன்று குமாரரில் மூத்தவனுக்கு எலியாப் என்றும், இரண்டாங்குமாரனுக்கு அபினதாப் என்றும், மூன்றாங்குமாரனுக்குச் சம்மா என்றும் பே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ஈசாயினுடைய மூன்று மூத்த குமாரர் சவுலோடேகூட யுத்தத்திற்குப் போயிருந்தார்கள்; யுத்தத்திற்குப் போயிருந்த அவனுடைய மூன்று குமாரரில் மூத்தவனுக்கு எலியாப் என்றும், இரண்டாங்குமாரனுக்கு அபினதாப் என்றும், மூன்றாங்குமாரனுக்குச் சம்மா என்றும் பே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வுல் தாவீதுக்குத் தன் வஸ்திரங்களை உடுத்துவித்து, வெண்கலமான ஒரு சீராவை அவன் தலையின்மேல் போட்டு, ஒரு கவசத்தையும் அவனுக்குத் தரிப்பித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வுல் தாவீதுக்குத் தன் வஸ்திரங்களை உடுத்துவித்து, வெண்கலமான ஒரு சீராவை அவன் தலையின்மேல் போட்டு, ஒரு கவசத்தையும் அவனுக்குத் தரிப்பித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எல்லாருக்கும் இளையவன்; மூத்தவர்களாகிய அந்த மூன்றுபேரும் சவுலோடேகூடப் போயிருந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ுடைய பட்டயத்தை தாவீது தன் வஸ்திரங்கள்மேல் கட்டிக்கொண்டு, அதிலே அவனுக்குப் பழக்கமில்லாததினால் நடந்துபார்த்தான்; அப்பொழுது தாவீது சவுலை நோக்கி: நான் இவைகளைப் போட்டுக்கொண்டு போகக் கூடாது; இந்த அப்பியாசம் எனக்கு இல்லை என்று சொல்லி, அவைகளைக் களைந்துபோட்ட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ுடைய பட்டயத்தை தாவீது தன் வஸ்திரங்கள்மேல் கட்டிக்கொண்டு, அதிலே அவனுக்குப் பழக்கமில்லாததினால் நடந்துபார்த்தான்; அப்பொழுது தாவீது சவுலை நோக்கி: நான் இவைகளைப் போட்டுக்கொண்டு போகக் கூடாது; இந்த அப்பியாசம் எனக்கு இல்லை என்று சொல்லி, அவைகளைக் களைந்துபோட்ட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ுடைய பட்டயத்தை தாவீது தன் வஸ்திரங்கள்மேல் கட்டிக்கொண்டு, அதிலே அவனுக்குப் பழக்கமில்லாததினால் நடந்துபார்த்தான்; அப்பொழுது தாவீது சவுலை நோக்கி: நான் இவைகளைப் போட்டுக்கொண்டு போகக் கூடாது; இந்த அப்பியாசம் எனக்கு இல்லை என்று சொல்லி, அவைகளைக் களைந்துபோட்ட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சவுலைவிட்டுத் திரும்பிப் போய் பெத்லெகேமிலிருக்கிற தன் தகப்பனுடைய ஆடுகளை மேய்த்துக்கொண்டிரு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சவுலைவிட்டுத் திரும்பிப் போய் பெத்லெகேமிலிருக்கிற தன் தகப்பனுடைய ஆடுகளை மேய்த்துக்கொண்டிருந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ன் தடியைக் கையிலே பிடித்துக்கொண்டு, ஆற்றிலிருக்கிற ஜந்து கூழாங்கல்லுகளைத் தெரிந்தெடுத்து, அவைகளை மேய்ப்பருக்குரிய தன்னுடைய அடைப்பப்பையிலே போட்டு, தன் கவணைத் தன் கையிலே பிடித்துக்கொண்டு, அந்தப் பெலிஸ்தனண்டையிலே போன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ன் தடியைக் கையிலே பிடித்துக்கொண்டு, ஆற்றிலிருக்கிற ஜந்து கூழாங்கல்லுகளைத் தெரிந்தெடுத்து, அவைகளை மேய்ப்பருக்குரிய தன்னுடைய அடைப்பப்பையிலே போட்டு, தன் கவணைத் தன் கையிலே பிடித்துக்கொண்டு, அந்தப் பெலிஸ்தனண்டையிலே போ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ெலிஸ்தன் காலையிலும் மாலையிலும் நாற்பதுநாள் வந்துவந்து நிற்ப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ஈசாய் தன் குமாரனாகிய தாவீதை நோக்கி: உன் சகோதரருக்கு இந்த ஒரு மரக்கால் வறுத்த பயற்றையும், இந்தப் பத்து அப்பங்களையும் எடுத்துக்கொண்டு, பாளயத்திலிருக்கிற உன் சகோதரரிடத்தில் ஓட்டமாய்ப் போய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ஈசாய் தன் குமாரனாகிய தாவீதை நோக்கி: உன் சகோதரருக்கு இந்த ஒரு மரக்கால் வறுத்த பயற்றையும், இந்தப் பத்து அப்பங்களையும் எடுத்துக்கொண்டு, பாளயத்திலிருக்கிற உன் சகோதரரிடத்தில் ஓட்டமாய்ப் போய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ெலிஸ்தனும் நடந்து, தாவீதண்டைக்கு கிட்டிவந்தான்; பரிசையை பிடிக்கிறவன் அவனுக்கு முன்னாக நடந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ந்தப் பத்துப் பால்கட்டிகளை ஆயிரம்பேருக்கு அதிபதியானவனிடத்தில் கொடுத்து, உன் சகோதரர் சுகமாயிருக்கிறார்களா என்று விசாரித்து, அவர்களிடத்தில் அடையாளம் வாங்கிக் கொண்டுவா என்ற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ந்தப் பத்துப் பால்கட்டிகளை ஆயிரம்பேருக்கு அதிபதியானவனிடத்தில் கொடுத்து, உன் சகோதரர் சுகமாயிருக்கிறார்களா என்று விசாரித்து, அவர்களிடத்தில் அடையாளம் வாங்கிக் கொண்டுவா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ெலிஸ்தன் சுற்றிப்பார்த்து: தாவீதைக் கண்டு, அவன் இளைஞனும் சவுந்தரிய ரூபமான சிவந்த மேனியுள்ளவனுமாயிருந்தபடியினால், அவனை அசட்டை பண்ணின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ெலிஸ்தன் சுற்றிப்பார்த்து: தாவீதைக் கண்டு, அவன் இளைஞனும் சவுந்தரிய ரூபமான சிவந்த மேனியுள்ளவனுமாயிருந்தபடியினால், அவனை அசட்டை பண்ணின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வுலும், அவர்களும், இஸ்ரவேலர் எல்லாரும், ஏலா பள்ளத்தாக்கிலே பெலிஸ்தரோடு யுத்தம்பண்ணிக்கொண்டிரு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ெலிஸ்தன் தாவீதைப் பார்த்து: நீ தடிகளோடே என்னிடத்தில் வர நான் நாயா என்று சொல்லி, அவன் தன் தேவர்களைக்கொண்டு தாவீதைச் சபித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ெலிஸ்தன் தாவீதைப் பார்த்து: நீ தடிகளோடே என்னிடத்தில் வர நான் நாயா என்று சொல்லி, அவன் தன் தேவர்களைக்கொண்டு தாவீதைச் சபித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அதிகாலையில் எழுந்து, ஆடுகளைக் காவலாளி வசமாய் விட்டு, ஈசாய் தனக்குக் கற்பித்தபடியே எடுத்துக்கொண்டுபோய், இரதங்கள் இருக்கிற இடத்திலே வந்தான்; சேனைகள் அணிவகுத்து நின்று, யுத்தத்திற்கென்று ஆர்ப்பரித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அதிகாலையில் எழுந்து, ஆடுகளைக் காவலாளி வசமாய் விட்டு, ஈசாய் தனக்குக் கற்பித்தபடியே எடுத்துக்கொண்டுபோய், இரதங்கள் இருக்கிற இடத்திலே வந்தான்; சேனைகள் அணிவகுத்து நின்று, யுத்தத்திற்கென்று ஆர்ப்பரித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அதிகாலையில் எழுந்து, ஆடுகளைக் காவலாளி வசமாய் விட்டு, ஈசாய் தனக்குக் கற்பித்தபடியே எடுத்துக்கொண்டுபோய், இரதங்கள் இருக்கிற இடத்திலே வந்தான்; சேனைகள் அணிவகுத்து நின்று, யுத்தத்திற்கென்று ஆர்ப்பரித்த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னும் அந்தப் பெலிஸ்தன் தாவீதைப் பார்த்து: என்னிடத்தில் வா; நான் உன் மாம்சத்தை ஆகாயத்துப் பறவைகளுக்கும் காட்டு மிருகங்களுக்கும் கொடுப்பேன் என்ற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னும் அந்தப் பெலிஸ்தன் தாவீதைப் பார்த்து: என்னிடத்தில் வா; நான் உன் மாம்சத்தை ஆகாயத்துப் பறவைகளுக்கும் காட்டு மிருகங்களுக்கும் கொடுப்பேன் என்ற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ரும் பெலிஸ்தரும் ஒருவருக்கு எதிராக ஒருவர் அணிவகுத்துக் கொண்டிருந்த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: தான் கொண்டுவந்தவைகளை இறக்கி, ரஸ்துக்களைக் காக்கிறவன் வசமாக வைத்து விட்டு, சேனைக்குள் ஓடி, தன் சகோதரரைப் பார்த்து: சுகமாயிருக்கிறீர்களா என்று கேட்ட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: தான் கொண்டுவந்தவைகளை இறக்கி, ரஸ்துக்களைக் காக்கிறவன் வசமாக வைத்து விட்டு, சேனைக்குள் ஓடி, தன் சகோதரரைப் பார்த்து: சுகமாயிருக்கிறீர்களா என்று கேட்ட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த் தாவீது: பெலிஸ்தனை நோக்கி: நீ பட்டயத்தோடும், ஈட்டியோடும், கேடகத்தோடும் என்னிடத்தில் வருகிறாய்; நானோ நீ நிந்தித்த இஸ்ரவேலுடைய இராணுவங்களின் தேவனாகிய சேனைகளுடைய கர்த்தரின் நாமத்திலே உன்னிடத்தில் வருகிறே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த் தாவீது: பெலிஸ்தனை நோக்கி: நீ பட்டயத்தோடும், ஈட்டியோடும், கேடகத்தோடும் என்னிடத்தில் வருகிறாய்; நானோ நீ நிந்தித்த இஸ்ரவேலுடைய இராணுவங்களின் தேவனாகிய சேனைகளுடைய கர்த்தரின் நாமத்திலே உன்னிடத்தில் வருகிறேன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இவர்களோடே பேசிக்கொண்டிருக்கையில், இதோ, காத் ஊரானாகிய கோலியாத் என்னும் பேருள்ள அந்தப் பெலிஸ்த வீரன் பெலிஸ்தரின் சேனைகளிலிருந்து எழும்பிவந்து நின்று, முன் சொன்ன வார்த்தைகளையே சொன்னான்; அதைத் தாவீது கேட்ட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இவர்களோடே பேசிக்கொண்டிருக்கையில், இதோ, காத் ஊரானாகிய கோலியாத் என்னும் பேருள்ள அந்தப் பெலிஸ்த வீரன் பெலிஸ்தரின் சேனைகளிலிருந்து எழும்பிவந்து நின்று, முன் சொன்ன வார்த்தைகளையே சொன்னான்; அதைத் தாவீது கேட்ட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ன்றையதினம் கர்த்தர் உன்னை என் கையில் ஒப்புக்கொடுப்பார்; நான் உன்னைக் கொன்று, உன் தலையை உன்னை விட்டு வாங்கி, பெலிஸ்தருடைய பாளயத்தின் பிணங்களை இன்றையதினம் ஆகாயத்துப் பறவைகளுக்கும், பூமியின் காட்டு மிருகங்களுக்கும் கொடுப்பேன்; அதனால் இஸ்ரவேலில் தேவன் ஒருவர் உண்டு என்று பூலோகத்தார் எல்லாரும் அறிந்து கொள்ளுவ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ன்றையதினம் கர்த்தர் உன்னை என் கையில் ஒப்புக்கொடுப்பார்; நான் உன்னைக் கொன்று, உன் தலையை உன்னை விட்டு வாங்கி, பெலிஸ்தருடைய பாளயத்தின் பிணங்களை இன்றையதினம் ஆகாயத்துப் பறவைகளுக்கும், பூமியின் காட்டு மிருகங்களுக்கும் கொடுப்பேன்; அதனால் இஸ்ரவேலில் தேவன் ஒருவர் உண்டு என்று பூலோகத்தார் எல்லாரும் அறிந்து கொள்ளுவ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ன்றையதினம் கர்த்தர் உன்னை என் கையில் ஒப்புக்கொடுப்பார்; நான் உன்னைக் கொன்று, உன் தலையை உன்னை விட்டு வாங்கி, பெலிஸ்தருடைய பாளயத்தின் பிணங்களை இன்றையதினம் ஆகாயத்துப் பறவைகளுக்கும், பூமியின் காட்டு மிருகங்களுக்கும் கொடுப்பேன்; அதனால் இஸ்ரவேலில் தேவன் ஒருவர் உண்டு என்று பூலோகத்தார் எல்லாரும் அறிந்து கொள்ளுவா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எல்லாரும் அந்த மனுஷனைக் காணும்போது மிகவும் பயப்பட்டு, அவன் முகத்துக்கு விலகி ஓடிப்போவ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ர்த்தர் பட்டயத்தினாலும் ஈட்டியினாலும் ரட்சிக்கிறவர் அல்ல என்று இந்த ஜனக்கூட்டமெல்லாம் அறிந்து கொள்ளும்; யுத்தம் கர்த்தருடையது; அவர் உங்களை எங்கள் கையில் ஒப்புக்கொடுப்பார் என்ற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ர்த்தர் பட்டயத்தினாலும் ஈட்டியினாலும் ரட்சிக்கிறவர் அல்ல என்று இந்த ஜனக்கூட்டமெல்லாம் அறிந்து கொள்ளும்; யுத்தம் கர்த்தருடையது; அவர் உங்களை எங்கள் கையில் ஒப்புக்கொடுப்பார் என்ற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அந்தப் பெலிஸ்தன் எழும்பி, தாவீதுக்கு எதிராகக் கிட்டிவருகையில், தாவீது தீவிரமாய் அந்தச் சேனைக்கும் அந்தப் பெலிஸ்தனுக்கும் எதிராக ஓடி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அந்தப் பெலிஸ்தன் எழும்பி, தாவீதுக்கு எதிராகக் கிட்டிவருகையில், தாவீது தீவிரமாய் அந்தச் சேனைக்கும் அந்தப் பெலிஸ்தனுக்கும் எதிராக ஓடி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ன் கையை அடைப்பத்திலே போட்டு, அதிலிருந்து ஒரு கல்லை எடுத்து, கவணிலே வைத்துச் சுழற்றி, பெலிஸ்தனுடைய நெற்றியிலே பட எறிந்தான்; அந்தக் கல் அவன் நெற்றியில் பதிந்து போனதினால், அவன் தரையிலே முகங்குப்புற விழுந்தான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ன் கையை அடைப்பத்திலே போட்டு, அதிலிருந்து ஒரு கல்லை எடுத்து, கவணிலே வைத்துச் சுழற்றி, பெலிஸ்தனுடைய நெற்றியிலே பட எறிந்தான்; அந்தக் கல் அவன் நெற்றியில் பதிந்து போனதினால், அவன் தரையிலே முகங்குப்புற விழுந்தான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வ்விதமாகத் தாவீது ஒரு கவணினாலும் ஒரு கல்லினாலும் பெலிஸ்தனை மேற்கொண்டு, அவனை மடங்கடித்து, அவனைக் கொன்றுபோட்டான்; தாவீதின் கையில் பட்டயம் இல்லாதிருந்தது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வ்விதமாகத் தாவீது ஒரு கவணினாலும் ஒரு கல்லினாலும் பெலிஸ்தனை மேற்கொண்டு, அவனை மடங்கடித்து, அவனைக் கொன்றுபோட்டான்; தாவீதின் கையில் பட்டயம் இல்லாதிருந்தது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ையால் தாவீது பெலிஸ்தனண்டையில் ஓடி அவன்மேல் நின்று, அவன் பட்டயத்தை எடுத்து, அதை அதின் உறையிலிருந்து உருவி, அவனைக் கொன்று அதினாலே அவன் தலையை வெட்டிப்போட்டான்; அப்பொழுது தங்கள் வீரன் செத்துப்போனான் என்று பெலிஸ்தர் கண்டு, ஓடிப்போனார்கள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ையால் தாவீது பெலிஸ்தனண்டையில் ஓடி அவன்மேல் நின்று, அவன் பட்டயத்தை எடுத்து, அதை அதின் உறையிலிருந்து உருவி, அவனைக் கொன்று அதினாலே அவன் தலையை வெட்டிப்போட்டான்; அப்பொழுது தங்கள் வீரன் செத்துப்போனான் என்று பெலிஸ்தர் கண்டு, ஓடிப்போனார்கள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ையால் தாவீது பெலிஸ்தனண்டையில் ஓடி அவன்மேல் நின்று, அவன் பட்டயத்தை எடுத்து, அதை அதின் உறையிலிருந்து உருவி, அவனைக் கொன்று அதினாலே அவன் தலையை வெட்டிப்போட்டான்; அப்பொழுது தங்கள் வீரன் செத்துப்போனான் என்று பெலிஸ்தர் கண்டு, ஓடிப்போனார்கள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இஸ்ரவேலரும் யூதா மனுஷரும் எழும்பி, ஆர்ப்பரித்து, பள்ளத்தாக்கின் எல்லைமட்டும், எக்ரோனின் வாசல்கள்மட்டும், பெலிஸ்தரைத் துரத்தினார்கள்; சாராயீமின் வழியிலும், காத் பட்டணமட்டும், எக்ரோன் பட்டணமட்டும், பெலிஸ்தர் வெட்டுண்டு விழுந்தா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இஸ்ரவேலரும் யூதா மனுஷரும் எழும்பி, ஆர்ப்பரித்து, பள்ளத்தாக்கின் எல்லைமட்டும், எக்ரோனின் வாசல்கள்மட்டும், பெலிஸ்தரைத் துரத்தினார்கள்; சாராயீமின் வழியிலும், காத் பட்டணமட்டும், எக்ரோன் பட்டணமட்டும், பெலிஸ்தர் வெட்டுண்டு விழுந்தார்கள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ஸ்ரவேல் புத்திரர் பெலிஸ்தரை மூர்க்கமாய்த் துரத்தினபிற்பாடு, திரும்பி வந்து, அவர்களுடைய பாளயங்களைக் கொள்ளையிட்டார்கள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தாவீது பெலிஸ்தனுடைய தலையை எடுத்து, அதை எருசலேமுக்குக் கொண்டு வந்தான்; அவன் ஆயுதங்களையோ தன் கூடாரத்திலே வைத்தான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தாவீது பெலிஸ்தனுடைய தலையை எடுத்து, அதை எருசலேமுக்குக் கொண்டு வந்தான்; அவன் ஆயுதங்களையோ தன் கூடாரத்திலே வைத்தான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ாவீது பெலிஸ்தனுக்கு எதிராகப் புறப்பட்டுப்போகிறதைச் சவுல் கண்டபோது, அவன் சேனாபதியாகிய அப்னேரைப் பார்த்து: அப்னேரே, இந்த வாலிபன் யாருடைய மகன் என்று கேட்டான்; அதற்கு அப்னேர்: ராஜாவே, எனக்குத் தெரியாது என்று உம்முடைய ஜீவனைக்கொண்டு சொல்லுகிறேன் என்றான்.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ாவீது பெலிஸ்தனுக்கு எதிராகப் புறப்பட்டுப்போகிறதைச் சவுல் கண்டபோது, அவன் சேனாபதியாகிய அப்னேரைப் பார்த்து: அப்னேரே, இந்த வாலிபன் யாருடைய மகன் என்று கேட்டான்; அதற்கு அப்னேர்: ராஜாவே, எனக்குத் தெரியாது என்று உம்முடைய ஜீவனைக்கொண்டு சொல்லுகிறேன் என்றான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ப்பொழுது ராஜா: அந்தப் பிள்ளையாண்டான் யாருடைய மகன் என்று விசாரி என்றான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தாவீது பெலிஸ்தனைக் கொன்று திரும்புகையில், அப்னேர் அவனைச் சவுலுக்கு முன்பாக அழைத்துக்கொண்டு போய்விட்டான்; பெலிஸ்தனுடைய தலை அவன் கையில் இருந்தது.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தாவீது பெலிஸ்தனைக் கொன்று திரும்புகையில், அப்னேர் அவனைச் சவுலுக்கு முன்பாக அழைத்துக்கொண்டு போய்விட்டான்; பெலிஸ்தனுடைய தலை அவன் கையில் இருந்தது.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ப்பொழுது சவுல்: வாலிபனே, நீ யாருடைய மகன் என்று அவனைக் கேட்டதற்கு, தாவீது: நான் பெத்லெகேம் ஊரானாயிருக்கிற உம்முடைய அடியானாகிய ஈசாயின் மகன் என்றான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ப்பொழுது சவுல்: வாலிபனே, நீ யாருடைய மகன் என்று அவனைக் கேட்டதற்கு, தாவீது: நான் பெத்லெகேம் ஊரானாயிருக்கிற உம்முடைய அடியானாகிய ஈசாயின் மக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53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എന്നാറെ യിസ്രായേല്യർ: വന്നു നില്ക്കുന്ന ഇവനെ കണ്ടുവോ? അവൻ യിസ്രായേലിനെ നിന്ദ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ിരിക്കുന്നു; അവനെ കൊല്ലുന്നവനെ രാജാവു മഹാസമ്പന്നനാക്കുകയും തന്റെ മകളെ അവന്നു കൊടുക്കുകയും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തൃഭവനത്തിന്നു യിസ്രായേലിൽ കരമൊഴിവു കല്പിച്ചുകൊടുക്കുകയും ചെയ്യ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പ്പോൾ ദാവീദ് തന്റെ അടുക്കൽ നില്ക്കുന്നവരോടു: ഈ ഫെലിസ്ത്യനെകൊന്നു യിസ്രായേലിൽനിന്നു നിന്ദ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ക്കിക്കളയുന്നവന്നു എന്തു കൊടുക്കും? ജീവനുള്ള ദൈവത്തിന്റെ സേനകളെ നിന്ദിപ്പാൻ ഈ അഗ്രചർമ്മി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െലിസ്ത്യൻ ആർ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തിന്നു ജനം: അവനെ കൊല്ലുവന്നു ഇന്നിന്നതൊക്കെയും കൊടുക്കും എന്നു അവനോട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അവരോടു അവൻ സംസാരിക്കുന്നതു അവന്റെ മൂത്ത ജ്യേഷ്ഠൻ എലീയാബ് കേട്ടു ദാവീദിനോടു കോപിച്ചു: നീ ഇവി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ിന്നു വന്നു? മരുഭൂമിയിൽ ആ കുറെ ആടുള്ളതു നീ ആരുടെ പക്കൽ വിട്ടേച്ചുപോന്നു? നിന്റെ അഹങ്കാര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ഗളഭാവവും എനിക്കറിയാം; പട കാണ്മാനല്ലേ നീ വന്നത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തിന്നു ദാവീദ്: ഞാൻ ഇപ്പോൾ എന്തു ചെയ്തു? ഒരു വാക്കല്ലേ പറഞ്ഞുള്ള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വൻ അവനെ വിട്ടുമാറി മറ്റൊരുത്തനോടു അങ്ങനെ തന്നേ ചോദിച്ചു; ജനം മുമ്പിലത്തേപ്പോലെ തന്നേ ഉത്ത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നന്തരം ഫെലിസ്ത്യർ സൈന്യങ്ങളെ യുദ്ധത്തിന്നു ഒന്നിച്ചുകൂട്ടി; അവൻ യെഹൂദെക്കുള്ള സോഖോവ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ുമിച്ചുകൂടി സോഖോവിന്നും അസേക്കെക്കും മദ്ധ്യേ ഏഫെസ്-ദമ്മീമിൽ പാളയമിറങ്ങ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ശൌലും യിസ്രായേല്യരും ഒന്നിച്ചുകൂടി, ഏലാതാഴ്വരയിൽ പാളയമിറങ്ങി ഫെലിസ്ത്യരോടു പടെക്കു അണിനിരത്ത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ഫെലിസ്ത്യർ ഇപ്പുറത്തു ഒരു മലഞ്ചരിവിലും യിസ്രായേല്യർ അപ്പുറത്തു ഒരു മലഞ്ചരിവിലും നിന്നു;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ദ്ധ്യേ ഒരു താഴ്വര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ദാവീദ് പറഞ്ഞ വാക്കുകൾ പരസ്യമായപ്പോൾ ശൌലിന്നും അറിവു കിട്ടി; അവൻ അവനെ വിളിച്ചുവര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പ്പോൾ ഫെലിസ്ത്യരുടെ പാളയത്തിൽനിന്നു ഗഥ്യനായ ഗൊല്യാത്ത് എന്ന ഒരു മല്ലൻ പുറപ്പെട്ടു; അവൻ ആ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ുഴവും ഒരു ചാണും നെടുപ്പമുള്ളവൻ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ദാവീദ് ശൌലിനോടു: ഇവന്റെ നിമിത്തം ആരും അധൈര്യപ്പെടേണ്ടാ; അടിയൻ ചെന്നു ഈ ഫെലിസ്ത്യനോടു അങ്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രുത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വന്നു തലയിൽ ഒരു താമ്രശിരസ്ത്രം ഉണ്ടായിരുന്നു; അവൻ അയ്യായിരം ശേക്കെൽ തൂക്കമുള്ള ഒരു താമ്രകവച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ധരി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ന്നു താമ്രംകൊണ്ടുള്ള കാൽചട്ടയും ചുമലിൽ താമ്രം കൊണ്ടുള്ള ഒരു വേല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ശൌൽ ദാവീദിനോടു: ഈ ഫെലിസ്ത്യനോടു ചെന്നു അങ്കം പൊരുതുവാൻ നിനക്കു പ്രാപ്തിയില്ല; നീ ബാലൻ അത്ര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ോ, ബാല്യംമുതൽ യോദ്ധാവാക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ന്റെ കുന്തത്തിന്റെ തണ്ടു നെയ്ത്തുകാരന്റെ പടപ്പുതടിപോലെ ആയിരുന്നു; കുന്തത്തിന്റെ അലകു അറുനൂറ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ക്കെൽ ഇരിമ്പു ആയിരുന്നു; ഒരു പരിചക്കാരൻ അവന്റെ മുമ്പെ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നിന്നു യിസ്രായേൽ നിരകളോടു വിളിച്ചുപറഞ്ഞതു: നിങ്ങൾ വന്നു പടെക്കു അണിനിരന്നിരിക്ക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തിന്നു? ഞാൻ ഫെലിസ്ത്യനും നിങ്ങൾ ശൌലിന്റെ ചേവകരും അല്ലയോ? നിങ്ങൾ ഒരുത്തനെ തിരഞ്ഞെടുത്തുകൊൾവിൻ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റെ അടുക്കൽ ഇറങ്ങിവര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ദാവീദ് ശൌലിനോടു പറഞ്ഞതു: അടിയൻ അപ്പന്റെ ആടുകളെ മേയിച്ചുകൊണ്ടിരിക്കുമ്പോൾ ഒരിക്കൽ ഒരു സിംഹ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രിക്കൽ ഒരു കരടിയും വന്നു കൂട്ടത്തിൽ നിന്നു ആട്ടിൻ കുട്ടിയെ പി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ൻ എന്നോടു അങ്കം പൊരുതു എന്നെ കൊല്ലുവാൻ പ്രാപ്തനായാൽ ഞങ്ങൾ നിങ്ങൾക്കു അടിമകൾ ആകാം; ഞാൻ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യിച്ചു കൊന്നാൽ നിങ്ങൾ ഞങ്ങൾക്കു അടിമകളായി ഞങ്ങളെ സേവ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ഞാൻ പിന്തുടർന്നു അതിനെ അടിച്ചു അതിന്റെ വായിൽനിന്നു ആട്ടിൻ കുട്ടിയെ വിടുവിച്ചു, അതു എന്റെ നേ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ന്നപ്പോൾ ഞാൻ അതിനെ താടിക്കു പിടിച്ചു അടിച്ചു കൊ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ഫെലിസ്ത്യൻ പിന്നെയും: ഞാൻ ഇന്നു യിസ്രായേൽ നിരകളെ വെല്ലുവിളിക്കുന്നു; ഞങ്ങൾ തമ്മിൽ അങ്ക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രുതേണ്ടതിന്നു ഒരുത്തനെ വിട്ടു തരുവ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ഇങ്ങനെ അടിയൻ സിംഹത്തെയും കരടിയെയും കൊന്നു; ഈ അഗ്രചർമ്മിയായ ഫെലിസ്ത്യൻ ജീവനുള്ള ദൈവ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ൈന്യത്തെ നിന്ദിച്ചിരിക്കകൊണ്ടു അവനും അവയിൽ ഒന്നിനെപ്പോലെ ആ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ഫെലിസ്ത്യന്റെ ഈ വാക്കുകൾ ശൌലും എല്ലായിസ്രായേല്യരും കേട്ടപ്പോൾ ഭ്രമിച്ചു ഏറ്റവും ഭയ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നാൽ ദാവീദ് യെഹൂദയിലെ ബേത്ത്ളേഹെമിൽ യിശ്ശായി എന്നു പേരുള്ള ഒരു എഫ്രാത്യന്റെ മകൻ ആയിര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ശ്ശായിക്കു എട്ടു മക്കൾ ഉണ്ടായിരുന്നു; അവൻ ശൌലിന്റെ കാലത്തു വയസ്സുചെന്നു വൃദ്ധന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ദാവീദ് പിന്നെയും: സിംഹത്തിന്റെ കയ്യിൽനിന്നും കരടിയുടെ കയ്യിൽനിന്നും എന്നെ രക്ഷിച്ച യഹോവ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െലിസ്ത്യന്റെ കയ്യിൽനിന്നും എന്നെ രക്ഷിക്കും എന്നു പറഞ്ഞു. ശൌൽ ദാവീദിനോടു: ചെല്ലുക; യഹോ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നോടുകൂടെ ഇര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ിശ്ശായിയുടെ മൂത്ത മക്കൾ മൂവരും പുറപ്പെട്ടു ശൌലിന്റെ കൂടെ യുദ്ധത്തിന്നു ചെന്ന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ുദ്ധത്തിന്നു പോയ മൂന്നു മക്കൾ ആദ്യജാതൻ ഏലീയാബും അവന്റെ അനുജൻ അബീനാദാബും മൂന്നാമത്തെവൻ ശമ്മ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ശൌൽ തന്റെ പടയങ്കി ദാവീദിനെ ധരിപ്പിച്ചു അവന്റെ തലയിൽ താമ്രശിരസ്ത്രംവെച്ചു; തന്റെ കവചവും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ടു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ദാവീദോ എല്ലാവരിലും ഇളയവൻ; മൂത്തവർ മൂവരും ശൌലിന്റെ കൂടെ പോ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പടയങ്കിമേൽ അവന്റെ വാളും കെട്ടി ദാവീദ് നടപ്പാൻ നോക്കി; എന്നാൽ അവന്നു ശീലമില്ലായിരുന്നു; ദാവീദ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ൌലിനോടു: ഞാൻ ശീലിച്ചിട്ടില്ലായ്കയാൽ ഇവ ധരിച്ചുംകൊണ്ടു നടപ്പാൻ എനിക്കു കഴികയില്ല എന്നു പറഞ്ഞു, അ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ഊരി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ദാവിദ് ശൌലിന്റെ അടുക്കൽ നിന്നു തന്റെ അപ്പന്റെ ആടുകളെ മേയിപ്പാൻ ബേത്ത്ളേഹെമിൽ പോയിവരി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തിവ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പിന്നെ അവൻ തന്റെ വടി എടുത്തു, തോട്ടിൽനിന്നു മിനുസമുള്ള അഞ്ചു കല്ലും തിരഞ്ഞെടുത്തു ഇടയസ്സഞ്ചിയ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ക്കണത്തിൽ ഇട്ടു, കയ്യിൽ കവിണയുമായി ഫെലിസ്ത്യനോടു അ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ആ ഫെലിസ്ത്യൻ നാല്പതു ദിവസം മുടങ്ങാതെ രാവിലെയും വൈകുന്നേരവും മുമ്പോട്ടു വന്നു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യിശ്ശായി തന്റെ മകനായ ദാവീദിനോടു പറഞ്ഞതു: ഈ ഒരു പറ മലരും അപ്പം പത്തും എടുത്തു പാളയത്തിൽ ന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ോദരന്മാരുടെ അടുക്കൽ വേഗം കൊണ്ടുചെന്നു കൊടുക്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ഫെലിസ്ത്യനും ദാവീദിനോടു അടുത്തു; പരിചക്കാരനും അവന്റെ മുമ്പെ ന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ഈ പാൽക്കട്ട പത്തും സഹസ്രാധിപന്നു കൊടുക്ക; നിന്റെ സഹോദരന്മാരുടെ ക്ഷേമം ചോദിച്ചു ലക്ഷ്യവും വാങ്ങ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ി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ഫെലിസ്ത്യൻ നോക്കി ദാവീദിനെ കണ്ടപ്പോൾ അവനെ നിന്ദിച്ചു; അവൻ തീരെ ബാലനും പവിഴനിറമുള്ളവ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ോമളരൂപന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ശൌലും അവരും യിസ്രായേല്യർ ഒക്കെയും ഏലാതാഴ്വരയിൽ ഫെലിസ്ത്യരോടു യുദ്ധം ചെയ്യുന്നു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ഫെലിസ്ത്യൻ ദാവീദിനോടു: നീ വടികളുമായി എന്റെ നേരെ വരുവാൻ ഞാൻ നായോ എന്നു ചോദിച്ചു,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വന്മാരുടെ നാമം ചൊല്ലി ദാവീദിനെ ശ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ങ്ങനെ ദാവീദ് അതികാലത്തു എഴുന്നേറ്റു ആടുകളെ കാവൽക്കാരന്റെ പക്കൽ വിട്ടേച്ചു, യിശ്ശായി തന്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തൊക്കെയും എടുത്തുംകൊണ്ടു ചെന്നു കൈനിലയിൽ എത്തിയപ്പോൾ സൈന്യം പടെക്കു ആർത്തുവിളിച്ചു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ുകയ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ഫെലിസ്ത്യൻ പിന്നെയും ദാവീദിനോടു: ഇങ്ങോട്ടു വാ; ഞാൻ നിന്റെ മാംസം ആകാശത്തിലെ പക്ഷികൾക്കും കാട്ട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ൃഗങ്ങൾക്കും ഇരയാക്കുന്നുണ്ട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ിസ്രായേലും ഫെലിസ്ത്യരും നേർക്കുനേരെ അണിനിരന്നു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ദാവീദ് തന്റെ സാമാനം പടക്കോപ്പു സൂക്ഷിക്കുന്നവന്റെ പക്കൽ ഏല്പിച്ചുംവെച്ചു അണിയിൽ ഓടിച്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സഹോദരന്മാരോടു കുശലം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ദാവീദ് ഫെലിസ്ത്യനോടു പറഞ്ഞതു: നീ വാളും കുന്തവും വേലുമായി എന്റെ നേരെ വരുന്നു; ഞാനോ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ദിച്ചിട്ടുള്ള യിസ്രായേൽനിരകളുടെ ദൈവമായ സൈന്യങ്ങളുടെ യഹോവയുടെ നാമത്തിൽ നിന്റെ നേരെ 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ൻ അവരോടു സംസാരിച്ചുകൊണ്ടു നില്ക്കുമ്പോൾ ഗഥ്യനായ ഗൊല്യാത്ത് എന്ന ഫെലിസ്ത്യമല്ലൻ ഫെലിസ്ത്യ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കളിൽനിന്നു പുറപ്പെട്ടു വന്നു മുമ്പിലത്തെ വാക്കുകൾതന്നേ പറയുന്നതു ദാവീദ് കേ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യഹോവ ഇന്നു നിന്നെ എന്റെ കയ്യിൽ ഏല്പിക്കും; ഞാൻ നിന്നെ കൊന്നു നിന്റെ തല ഛേദിച്ചുകളയും; അത്രയുമ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ഇന്നു ഫെലിസ്ത്യ സൈന്യങ്ങളുടെ ശവങ്ങളെ ആകാശത്തിലെ പക്ഷികൾക്കും ഭൂമിയിലെ മൃഗങ്ങൾക്കും ഇരയാ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ായേലിൽ ഒരു ദൈവം ഉണ്ടെന്നു സർവ്വഭൂമിയും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നെ കണ്ടപ്പോൾ യിസ്രായേല്യരൊക്കെയും ഏറ്റവും ഭയപ്പെട്ടു അവന്റെ മുമ്പിൽനിന്നു ഓ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യഹോവ വാൾകൊണ്ടും കുന്തംകൊണ്ടുമല്ല രക്ഷിക്കുന്നതു എന്നു ഈ സംഘമെല്ലാം അറിവാൻ ഇടവരും; യുദ്ധ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ോവെക്കുള്ളതു; അവൻ നിങ്ങളെ ഞങ്ങളുടെ കയ്യിൽ ഏല്പിച്ചുത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പിന്നെ ഫെലിസ്ത്യൻ ദാവീദിനോടു എതിർപ്പാൻ നേരിട്ടടുത്തപ്പോൾ ദാവീദ് ബദ്ധപ്പെട്ടു ഫെലിസ്ത്യനോ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തിർപ്പാൻ അണിക്കു നേരെ ഓട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ദാവീദ് സഞ്ചിയിൽ കയ്യിട്ടു ഒരു കല്ലു എടുത്തു കവിണയിൽവെച്ചു വീശി ഫെലിസ്ത്യന്റെ നെറ്റിക്കു എറ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ലു അവന്റെ നെറ്റിയിൽ കൊണ്ടു പതി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അവൻ കവിണ്ണുവീണു. ഇങ്ങനെ ദാവീദ് ഒരു കവിണയും ഒരു കല്ലുംകൊണ്ടു ഫെലിസ്ത്യനെ ജയിച്ചു, ഫെലിസ്ത്യ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ന്നു മുടിച്ചു; എന്നാൽ ദാവീദിന്റെ കയ്യിൽ വാൾ ഇല്ല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ആകയാൽ ദാവീദ് ഓടിച്ചെന്നു ഫെലിസ്ത്യന്റെ പുറത്തു കയറിനിന്നു അവന്റെ വാൾ ഉറയിൽനിന്നു ഊരിയെ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െ കൊന്നു, അവന്റെ തല വെട്ടിക്കളഞ്ഞു. തങ്ങളുടെ മല്ലൻ മരിച്ചുപോയി എന്നു ഫെലിസ്ത്യർ കണ്ട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യിസ്രായേല്യരും യെഹൂദ്യരും പുറപ്പെട്ടു ആർത്തുംകൊണ്ടു ഗത്തും എക്രോൻ വാതിലുകളുംവരെ ഫെലിസ്ത്യ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ന്തുടർന്നു; ഫെലിസ്ത്യഹതന്മാർ ശയരയീമിന്നുള്ള വഴിയിൽ ഗത്തും എക്രോനുംവരെ വീണുകിട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ഇങ്ങനെ യിസ്രായേൽമക്കൾ ഫെലിസ്ത്യരെ ഓടിക്കയും മടങ്ങിവന്നു അവരുടെ പാളയം കൊള്ളയിടുകയു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എന്നാൽ ദാവീദ് ഫെലിസ്ത്യന്റെ തല എടുത്തു അതിനെ യെരൂശലേമിലേക്കു കൊണ്ടുവന്നു; അവന്റെ ആയുധവർഗ്ഗമ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കൂടാരത്തിൽ സൂക്ഷിച്ചു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ദാവീദ് ഫെലിസ്ത്യന്റെ നേരെ ചെല്ലുന്നതു ശൌൽ കണ്ടപ്പോൾ സേനാധിപതിയായ അബ്നേരിനോടു: അബ്നേരേ,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ാല്യക്കാരൻ ആരുടെ മകൻ എന്നു ചോദിച്ചതിന്നു അബ്നേർ: രാജാവേ, തിരുമേനിയാണ ഞാൻ അറിയുന്ന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ഈ ബാല്യക്കാരൻ ആരുടെ മകൻ എന്നു നീ അന്വേഷിക്കേണം എന്നു രാജാവ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ദാവീദ് ഫെലിസ്ത്യനെ സംഹരിച്ചു മടങ്ങിവരുമ്പോൾ അബ്നേർ അവനെ കൂട്ടി ശൌലിന്റെ മുമ്പാകെ കൊണ്ടുചെ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ഫെലിസ്ത്യന്റെ തലയും അവന്റെ കയ്യിൽ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ശൌൽ അവനോടു: ബാല്യക്കാരാ, നീ ആരുടെ മകൻ എന്നു ചോദിച്ചു; ഞാൻ ബേത്ത്ളേഹെമ്യനായ നിന്റെ ദാസ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ശ്ശായിയുടെ മകൻ എന്നു ദാവീദ്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ശമൂവേൽ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2026-10-20T09:38:36Z</dcterms:created>
  <dcterms:modified xsi:type="dcterms:W3CDTF">2026-10-20T09:38:36Z</dcterms:modified>
  <dc:title>1 ശമൂവേൽ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