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ரின் மூப்பரை நோக்கி: மாடு வெளியின் புல்லை மேய்கிறதுபோல, இப்பொழுது இந்தக் கூட்டம் நம்மைச் சுற்றியிருக்கிற யாவையும் மேய்ந்துபோடும் என்றான் அக்காலத்திலே சிப்போரின் குமாரனாகிய பாலாக் மோவாபியருக்கு ராஜாவ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ரின் மூப்பரை நோக்கி: மாடு வெளியின் புல்லை மேய்கிறதுபோல, இப்பொழுது இந்தக் கூட்டம் நம்மைச் சுற்றியிருக்கிற யாவையும் மேய்ந்துபோடும் என்றான் அக்காலத்திலே சிப்போரின் குமாரனாகிய பாலாக் மோவாபியருக்கு ராஜாவ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ரின் மூப்பரை நோக்கி: மாடு வெளியின் புல்லை மேய்கிறதுபோல, இப்பொழுது இந்தக் கூட்டம் நம்மைச் சுற்றியிருக்கிற யாவையும் மேய்ந்துபோடும் என்றான் அக்காலத்திலே சிப்போரின் குமாரனாகிய பாலாக் மோவாபியருக்கு ராஜாவ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ேயோரின் குமாரனாகிய பிலேயாமை அழைத்துவரும்படி, தன் சந்ததியாருடைய தேசத்தில் நதியருகேயுள்ள பெத்தூருக்கு ஸ்தானாபதிகளை அனுப்பி: எகிப்திலிருந்து ஒரு ஜனக்கூட்டம் வந்திருக்கிறது; அவர்கள் பூமியின் விசாலத்தை மூடி, எனக்கு எதிரே இறங்கியி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ேயோரின் குமாரனாகிய பிலேயாமை அழைத்துவரும்படி, தன் சந்ததியாருடைய தேசத்தில் நதியருகேயுள்ள பெத்தூருக்கு ஸ்தானாபதிகளை அனுப்பி: எகிப்திலிருந்து ஒரு ஜனக்கூட்டம் வந்திருக்கிறது; அவர்கள் பூமியின் விசாலத்தை மூடி, எனக்கு எதிரே இறங்கியி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ேயோரின் குமாரனாகிய பிலேயாமை அழைத்துவரும்படி, தன் சந்ததியாருடைய தேசத்தில் நதியருகேயுள்ள பெத்தூருக்கு ஸ்தானாபதிகளை அனுப்பி: எகிப்திலிருந்து ஒரு ஜனக்கூட்டம் வந்திருக்கிறது; அவர்கள் பூமியின் விசாலத்தை மூடி, எனக்கு எதிரே இறங்கிய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ேயோரின் குமாரனாகிய பிலேயாமை அழைத்துவரும்படி, தன் சந்ததியாருடைய தேசத்தில் நதியருகேயுள்ள பெத்தூருக்கு ஸ்தானாபதிகளை அனுப்பி: எகிப்திலிருந்து ஒரு ஜனக்கூட்டம் வந்திருக்கிறது; அவர்கள் பூமியின் விசாலத்தை மூடி, எனக்கு எதிரே இறங்கியி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என்னிலும் பலவான்கள்; ஆகிலும், நீர் ஆசீர்வதிக்கிறவன் ஆசீர்வதிக்கப்பட்டவன், நீர் சபிக்கிறவன் சபிக்கப்பட்டவன் என்று அறிவேன்; ஆதலால், நீர் வந்து, எனக்காக அந்த ஜனத்தைச் சபிக்கவேண்டும்; அப்பொழுது ஒருவேளை நான் அவர்களை முறிய அடித்து, அவர்களை இத்தேசத்திலிருந்து துரத்திவிடலாம் என்று சொல்லச்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என்னிலும் பலவான்கள்; ஆகிலும், நீர் ஆசீர்வதிக்கிறவன் ஆசீர்வதிக்கப்பட்டவன், நீர் சபிக்கிறவன் சபிக்கப்பட்டவன் என்று அறிவேன்; ஆதலால், நீர் வந்து, எனக்காக அந்த ஜனத்தைச் சபிக்கவேண்டும்; அப்பொழுது ஒருவேளை நான் அவர்களை முறிய அடித்து, அவர்களை இத்தேசத்திலிருந்து துரத்திவிடலாம் என்று சொல்லச்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என்னிலும் பலவான்கள்; ஆகிலும், நீர் ஆசீர்வதிக்கிறவன் ஆசீர்வதிக்கப்பட்டவன், நீர் சபிக்கிறவன் சபிக்கப்பட்டவன் என்று அறிவேன்; ஆதலால், நீர் வந்து, எனக்காக அந்த ஜனத்தைச் சபிக்கவேண்டும்; அப்பொழுது ஒருவேளை நான் அவர்களை முறிய அடித்து, அவர்களை இத்தேசத்திலிருந்து துரத்திவிடலாம் என்று சொல்லச்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என்னிலும் பலவான்கள்; ஆகிலும், நீர் ஆசீர்வதிக்கிறவன் ஆசீர்வதிக்கப்பட்டவன், நீர் சபிக்கிறவன் சபிக்கப்பட்டவன் என்று அறிவேன்; ஆதலால், நீர் வந்து, எனக்காக அந்த ஜனத்தைச் சபிக்கவேண்டும்; அப்பொழுது ஒருவேளை நான் அவர்களை முறிய அடித்து, அவர்களை இத்தேசத்திலிருந்து துரத்திவிடலாம் என்று சொல்லச்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மோவாபின் மூப்பரும் மீதியானின் மூப்பரும் குறிசொல்லுதலுக்குரிய கூலியைத் தங்கள் கையில் எடுத்துக்கொண்டு புறப்பட்டு, பிலேயாமிடத்தில் போய், பாலாகின் வார்த்தைகளை அவனுக்குச்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மோவாபின் மூப்பரும் மீதியானின் மூப்பரும் குறிசொல்லுதலுக்குரிய கூலியைத் தங்கள் கையில் எடுத்துக்கொண்டு புறப்பட்டு, பிலேயாமிடத்தில் போய், பாலாகின் வார்த்தைகளை அவனுக்குச்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வர்களை நோக்கி: இராத்திரிக்கு இங்கே தங்கியிருங்கள்; கர்த்தர் எனக்குச் சொல்லுகிறபடியே உங்களுக்கு உத்தரவு கொடுப்பேன் என்றான்; அப்படியே மோவாபின் பிரபுக்கள் பிலேயாமிடத்தில் தங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வர்களை நோக்கி: இராத்திரிக்கு இங்கே தங்கியிருங்கள்; கர்த்தர் எனக்குச் சொல்லுகிறபடியே உங்களுக்கு உத்தரவு கொடுப்பேன் என்றான்; அப்படியே மோவாபின் பிரபுக்கள் பிலேயாமிடத்தில் தங்க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பிலேயாமிடத்தில் வந்து: உன்னிடத்திலிருக்கிற இந்த மனிதர் ய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லேயாம் தேவனை நோக்கி: சிப்போரின் குமாரனாகிய பாலாக் என்னும் மோவாபின் ராஜா அவர்களை என்னிடத்துக்கு அனுப்ப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லேயாம் தேவனை நோக்கி: சிப்போரின் குமாரனாகிய பாலாக் என்னும் மோவாபின் ராஜா அவர்களை என்னிடத்துக்கு அனுப்ப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விசாலத்தை மூடுகிற ஒரு ஜனக்கூட்டம் எகிப்திலிருந்து வந்திருக்கிறது; ஆகையால், நீ வந்து எனக்காக அவர்களைச் சபிக்கவேண்டும்; அப்பொழுது நான் அவர்களோடே யுத்தம் பண்ணி, ஒருவேளை அவர்களைத் துரத்திவிடலாம் என்று சொல்லச்சொன்னா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விசாலத்தை மூடுகிற ஒரு ஜனக்கூட்டம் எகிப்திலிருந்து வந்திருக்கிறது; ஆகையால், நீ வந்து எனக்காக அவர்களைச் சபிக்கவேண்டும்; அப்பொழுது நான் அவர்களோடே யுத்தம் பண்ணி, ஒருவேளை அவர்களைத் துரத்திவிடலாம் என்று சொல்லச்சொன்னா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விசாலத்தை மூடுகிற ஒரு ஜனக்கூட்டம் எகிப்திலிருந்து வந்திருக்கிறது; ஆகையால், நீ வந்து எனக்காக அவர்களைச் சபிக்கவேண்டும்; அப்பொழுது நான் அவர்களோடே யுத்தம் பண்ணி, ஒருவேளை அவர்களைத் துரத்திவிடலாம் என்று சொல்லச்சொன்னா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த் தேவன் பிலேயாமை நோக்கி: நீ அவர்களோடே போகவேண்டாம்; அந்த ஜனங்களைச் சபிக்கவும் வேண்டாம்; அவர்கள் ஆசீர்வதிக்கப்பட்டவர்கள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த் தேவன் பிலேயாமை நோக்கி: நீ அவர்களோடே போகவேண்டாம்; அந்த ஜனங்களைச் சபிக்கவும் வேண்டாம்; அவர்கள் ஆசீர்வதிக்கப்பட்டவர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ேயாம் காலமே எழுந்து, பாலாகின் பிரபுக்களை நோக்கி: நீங்கள் உங்கள் தேசத்திற்குப் போய்விடுங்கள்; நான் உங்களோடேகூட வருகிறதற்குக் கர்த்தர் எனக்கு உத்தரவு கொடுக்கமாட்டோம் என்கிறார் என்று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ேயாம் காலமே எழுந்து, பாலாகின் பிரபுக்களை நோக்கி: நீங்கள் உங்கள் தேசத்திற்குப் போய்விடுங்கள்; நான் உங்களோடேகூட வருகிறதற்குக் கர்த்தர் எனக்கு உத்தரவு கொடுக்கமாட்டோம் என்கிறார் என்று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மோவாபியருடைய பிரபுக்கள் எழுந்து, பாலாகினிடத்தில் போய்: பிலேயாம் எங்களோடே வரமாட்டேன் என்று சொன்னான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மோவாபியருடைய பிரபுக்கள் எழுந்து, பாலாகினிடத்தில் போய்: பிலேயாம் எங்களோடே வரமாட்டேன் என்று சொன்னான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ாக் மறுபடியும் அவர்களிலும் கனவான்களான அதிக பிரபுக்களை அனுப்ப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ாக் மறுபடியும் அவர்களிலும் கனவான்களான அதிக பிரபுக்களை அனுப்ப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ிலேயாமிடத்தில் போய், அவனை நோக்கி: சிப்போரின் குமாரனாகிய பாலாக் எங்களை அனுப்பி: நீர் என்னிடத்தில் வருகிறதற்குத் தடைபடவேண்டாம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ிலேயாமிடத்தில் போய், அவனை நோக்கி: சிப்போரின் குமாரனாகிய பாலாக் எங்களை அனுப்பி: நீர் என்னிடத்தில் வருகிறதற்குத் தடைபடவேண்டாம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்மை மிகவும் கனம்பண்ணுவேன்; நீர் சொல்வதையெல்லாம் செய்வேன்; நீர் வந்து எனக்காக அந்த ஜனங்களைச் சபிக்கவேண்டும் என்று சொல்லச்சொன்னார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்மை மிகவும் கனம்பண்ணுவேன்; நீர் சொல்வதையெல்லாம் செய்வேன்; நீர் வந்து எனக்காக அந்த ஜனங்களைச் சபிக்கவேண்டும் என்று சொல்லச்சொன்னார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லேயாம் பாலாகின் ஊழியக்காரருக்கு பிரதியுத்தரமாக: பாலாக் எனக்குத் தன் வீடு நிறைய வெள்ளியும் பொன்னும் தந்தாலும், சிறிய காரியமானாலும் பெரியகாரியமானாலும் செய்யும்பொருட்டு, என் தேவனாகிய கர்த்தரின் கட்டளையை நான் மீறக் கூட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லேயாம் பாலாகின் ஊழியக்காரருக்கு பிரதியுத்தரமாக: பாலாக் எனக்குத் தன் வீடு நிறைய வெள்ளியும் பொன்னும் தந்தாலும், சிறிய காரியமானாலும் பெரியகாரியமானாலும் செய்யும்பொருட்டு, என் தேவனாகிய கர்த்தரின் கட்டளையை நான் மீறக் கூட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லேயாம் பாலாகின் ஊழியக்காரருக்கு பிரதியுத்தரமாக: பாலாக் எனக்குத் தன் வீடு நிறைய வெள்ளியும் பொன்னும் தந்தாலும், சிறிய காரியமானாலும் பெரியகாரியமானாலும் செய்யும்பொருட்டு, என் தேவனாகிய கர்த்தரின் கட்டளையை நான் மீறக் 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லேயாம் பாலாகின் ஊழியக்காரருக்கு பிரதியுத்தரமாக: பாலாக் எனக்குத் தன் வீடு நிறைய வெள்ளியும் பொன்னும் தந்தாலும், சிறிய காரியமானாலும் பெரியகாரியமானாலும் செய்யும்பொருட்டு, என் தேவனாகிய கர்த்தரின் கட்டளையை நான் மீறக் கூட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ிலும், கர்த்தர் இனிமேல் எனக்கு என்ன சொல்லுவார் என்பதை நான் அறியும்படிக்கு நீங்களும் இந்த இராத்திரி இங்கே தங்கியிருங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ிலும், கர்த்தர் இனிமேல் எனக்கு என்ன சொல்லுவார் என்பதை நான் அறியும்படிக்கு நீங்களும் இந்த இராத்திரி இங்கே தங்கியிருங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விலே தேவன் பிலேயாமிடத்தில் வந்து: அந்த மனிதர் உன்னைக் கூப்பிட வந்திருந்தால், நீ அவர்களோடே கூடப்போ; ஆனாலும் நான் உனக்குச் சொல்லும் வார்த்தையின்படிமாத்திரம் நீ செய்யவேண்டும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விலே தேவன் பிலேயாமிடத்தில் வந்து: அந்த மனிதர் உன்னைக் கூப்பிட வந்திருந்தால், நீ அவர்களோடே கூடப்போ; ஆனாலும் நான் உனக்குச் சொல்லும் வார்த்தையின்படிமாத்திரம் நீ செய்யவேண்டும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விலே தேவன் பிலேயாமிடத்தில் வந்து: அந்த மனிதர் உன்னைக் கூப்பிட வந்திருந்தால், நீ அவர்களோடே கூடப்போ; ஆனாலும் நான் உனக்குச் சொல்லும் வார்த்தையின்படிமாத்திரம் நீ செய்யவேண்டு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லேயாம் காலமே எழுந்து, தன் கழுதையின்மேல் சேணங்கட்டி, மோவாபின் பிரபுக்களோடேகூடப் போ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் பிரயாணம் பண்ணி, எரிகோவின் கிட்ட இருக்கும் யோர்தானுக்கு இக்கரையிலே மோவாபின் சமனான வெளிகளில் பாளயமிறங்க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் பிரயாணம் பண்ணி, எரிகோவின் கிட்ட இருக்கும் யோர்தானுக்கு இக்கரையிலே மோவாபின் சமனான வெளிகளில் பாளயமிறங்க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ர் எமோரியருக்குச் செய்த யாவையும் சிப்போரின் குமாரனாகிய பாலாக் க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ர் எமோரியருக்குச் செய்த யாவையும் சிப்போரின் குமாரனாகிய பாலாக் கண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ோகிறதினாலே தேவனுக்குக் கோபம் மூண்டது; கர்த்தருடைய தூதனானவர் வழியிலே அவனுக்கு எதிராளியாக நின்றார். அவன் தன் கழுதையின் மேல் ஏறிப்போனான்; அவன் வேலைக்காரர் இரண்டுபேரும் அவனோடே இ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ோகிறதினாலே தேவனுக்குக் கோபம் மூண்டது; கர்த்தருடைய தூதனானவர் வழியிலே அவனுக்கு எதிராளியாக நின்றார். அவன் தன் கழுதையின் மேல் ஏறிப்போனான்; அவன் வேலைக்காரர் இரண்டுபேரும் அவனோடே இ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ோகிறதினாலே தேவனுக்குக் கோபம் மூண்டது; கர்த்தருடைய தூதனானவர் வழியிலே அவனுக்கு எதிராளியாக நின்றார். அவன் தன் கழுதையின் மேல் ஏறிப்போனான்; அவன் வேலைக்காரர் இரண்டுபேரும் அவனோடே இ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ஏராளமாயிருந்தபடியினால், மோவாப் மிகவும் பயந்து, இஸ்ரவேல் புத்திரரினிமித்தம் கலக்கமடைந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ஏராளமாயிருந்தபடியினால், மோவாப் மிகவும் பயந்து, இஸ்ரவேல் புத்திரரினிமித்தம் கலக்கமடைந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தூதனானவர் உருவின பட்டயத்தைத் தம்முடைய கையிலே பிடித்துக்கொண்டு வழியிலே நிற்கிறதைக் கழுதை கண்டு, வழியை விட்டு வயலிலே விலகிப்போயிற்று; கழுதையை வழியில் திருப்ப பிலேயாம் அதை அடி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தூதனானவர் உருவின பட்டயத்தைத் தம்முடைய கையிலே பிடித்துக்கொண்டு வழியிலே நிற்கிறதைக் கழுதை கண்டு, வழியை விட்டு வயலிலே விலகிப்போயிற்று; கழுதையை வழியில் திருப்ப பிலேயாம் அதை அடி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தூதனானவர் உருவின பட்டயத்தைத் தம்முடைய கையிலே பிடித்துக்கொண்டு வழியிலே நிற்கிறதைக் கழுதை கண்டு, வழியை விட்டு வயலிலே விலகிப்போயிற்று; கழுதையை வழியில் திருப்ப பிலேயாம் அதை அடி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ிலேயாம் கர்த்தருடைய தூதனை நோக்கி: நான் பாவஞ்செய்தேன்; வழியிலே நீர் எனக்கு எதிராக நிற்கிறதை அறியாதிருந்தேன்; இப்பொழுதும் உமது பார்வைக்கு இது தகாததாயிருக்குமானால், நான் திரும்பிப் போய்விடுகிறே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ிலேயாம் கர்த்தருடைய தூதனை நோக்கி: நான் பாவஞ்செய்தேன்; வழியிலே நீர் எனக்கு எதிராக நிற்கிறதை அறியாதிருந்தேன்; இப்பொழுதும் உமது பார்வைக்கு இது தகாததாயிருக்குமானால், நான் திரும்பிப் போய்விடுகிறே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ுடைய தூதனானவர் பிலேயாமை நோக்கி: அந்த மனிதரோடே கூடப்போ; நான் உன்னோடே சொல்லும் வார்த்தையைமாத்திரம் நீ சொல்லக்கடவாய் என்றார்; அப்படியே பிலேயாம் பாலாகின் பிரபுக்களோடேகூடப் போ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ுடைய தூதனானவர் பிலேயாமை நோக்கி: அந்த மனிதரோடே கூடப்போ; நான் உன்னோடே சொல்லும் வார்த்தையைமாத்திரம் நீ சொல்லக்கடவாய் என்றார்; அப்படியே பிலேயாம் பாலாகின் பிரபுக்களோடேகூடப் 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டைய தூதனானவர் இருபுறத்திலும் சுவர் வைத்திருந்த திராட்சத் தோட்டங்களின் பாதையிலே போய் நி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டைய தூதனானவர் இருபுறத்திலும் சுவர் வைத்திருந்த திராட்சத் தோட்டங்களின் பாதையிலே போய் நி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ழுதை கர்த்தருடைய தூதனைக்கண்டு, சுவர் ஓரமாய் ஒதுங்கி, பிலேயாமின் காலைச் சுவரோடே நெருக்கிற்று; திரும்பவும் அதை அடி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ழுதை கர்த்தருடைய தூதனைக்கண்டு, சுவர் ஓரமாய் ஒதுங்கி, பிலேயாமின் காலைச் சுவரோடே நெருக்கிற்று; திரும்பவும் அதை அடித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லேயாம் வருகிறதைப் பாலாக் கேட்டமாத்திரத்தில், கடைசி எல்லையான அர்னோன் நதியின் ஓரத்திலுள்ள மோவாபின் பட்டணமட்டும் அவனுக்கு எதிர்கொண்டு போ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லேயாம் வருகிறதைப் பாலாக் கேட்டமாத்திரத்தில், கடைசி எல்லையான அர்னோன் நதியின் ஓரத்திலுள்ள மோவாபின் பட்டணமட்டும் அவனுக்கு எதிர்கொண்டு போ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கர்த்தருடைய தூதன் அப்புறம் போய், வலதுபுறம் இடதுபுறம் விலக வழியில்லாத இடுக்கமான இடத்திலே நி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கர்த்தருடைய தூதன் அப்புறம் போய், வலதுபுறம் இடதுபுறம் விலக வழியில்லாத இடுக்கமான இடத்திலே நி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கர்த்தருடைய தூதன் அப்புறம் போய், வலதுபுறம் இடதுபுறம் விலக வழியில்லாத இடுக்கமான இடத்திலே நின்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ாலாக் பிலேயாமை நோக்கி: உம்மை அழைக்கும்படி நான் ஆவலோடே உம்மிடத்தில் ஆள் அனுப்பவில்லையா? என்னிடத்திற்கு வராமல் இருந்ததென்ன? ஏற்றபிரகாரமாக உம்மை நான் கனம் பண்ணமாட்டேனா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ாலாக் பிலேயாமை நோக்கி: உம்மை அழைக்கும்படி நான் ஆவலோடே உம்மிடத்தில் ஆள் அனுப்பவில்லையா? என்னிடத்திற்கு வராமல் இருந்ததென்ன? ஏற்றபிரகாரமாக உம்மை நான் கனம் பண்ணமாட்டேனா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ழுதை கர்த்தருடைய தூதனைக் கண்டு, பிலேயாமின் கீழ்ப் படுத்துக்கொண்டது; பிலேயாம் கோபம் மூண்டவனாகி, கழுதையைத் தடியினால் அடித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ழுதை கர்த்தருடைய தூதனைக் கண்டு, பிலேயாமின் கீழ்ப் படுத்துக்கொண்டது; பிலேயாம் கோபம் மூண்டவனாகி, கழுதையைத் தடியினால் அடித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பிலேயாம் பாலாகை நோக்கி: இதோ, உம்மிடத்திற்கு வந்தேன்; ஆனாலும் ஏதாகிலும் சொல்லுகிறதற்கு என்னாலே ஆகுமோ: தேவன் என் வாயிலே அளிக்கும் வார்த்தையையே சொல்லுவேன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பிலேயாம் பாலாகை நோக்கி: இதோ, உம்மிடத்திற்கு வந்தேன்; ஆனாலும் ஏதாகிலும் சொல்லுகிறதற்கு என்னாலே ஆகுமோ: தேவன் என் வாயிலே அளிக்கும் வார்த்தையையே சொல்லுவேன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னே கர்த்தர் கழுதையின் வாயைத் திறந்தார்; அது பிலேயாமைப் பார்த்து: நீர் என்னை இப்பொழுது மூன்று தரம் அடிக்கும்படி நான் உமக்கு என்ன செய்தேன் என்ற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னே கர்த்தர் கழுதையின் வாயைத் திறந்தார்; அது பிலேயாமைப் பார்த்து: நீர் என்னை இப்பொழுது மூன்று தரம் அடிக்கும்படி நான் உமக்கு என்ன செய்தேன் என்ற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லேயாம் பாலாகுடனேகூடப் போனான்; அவர்கள் கீரியாத் ஊசோத்தில் சேர்ந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பிலேயாம் கழுதையைப் பார்த்து: நீ என்னைப் பரியாசம் பண்ணிக்கொண்டு வருகிறாய்; என் கையில் ஒரு பட்டயம்மாத்திரம் இருந்தால் இப்பொழுதே உன்னைக் கொன்றுபோடுவேன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பிலேயாம் கழுதையைப் பார்த்து: நீ என்னைப் பரியாசம் பண்ணிக்கொண்டு வருகிறாய்; என் கையில் ஒரு பட்டயம்மாத்திரம் இருந்தால் இப்பொழுதே உன்னைக் கொன்றுபோடுவேன்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ங்கே பாலாக் ஆடுமாடுகளை அடித்து, பிலேயாமுக்கும் அவனோடிருந்த பிரபுக்களுக்கும் அனுப்பி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ழுதை பிலேயாமை நோக்கி: நீர் என்னைக் கைக்கொண்ட காலமுதல் இந்நாள்வரைக்கும் நீர் ஏறின கழுதை நான் அல்லவா? இப்படி உமக்கு எப்போதாகிலும் நான் செய்தது உண்டா என்றது. அதற்கு அவன்: இல்லை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ழுதை பிலேயாமை நோக்கி: நீர் என்னைக் கைக்கொண்ட காலமுதல் இந்நாள்வரைக்கும் நீர் ஏறின கழுதை நான் அல்லவா? இப்படி உமக்கு எப்போதாகிலும் நான் செய்தது உண்டா என்றது. அதற்கு அவன்: இல்லை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ுநாள் காலமே பாலாக் பிலேயாமைக் கூட்டிக்கொண்டு, அவனைப் பாகாலுடைய மேடுகளில் ஏறப்பண்ணினான்; அவ்விடத்திலிருந்து பிலேயாம் ஜனத்தின் கடைசிப் பாளயத்தைப் பார்த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ுநாள் காலமே பாலாக் பிலேயாமைக் கூட்டிக்கொண்டு, அவனைப் பாகாலுடைய மேடுகளில் ஏறப்பண்ணினான்; அவ்விடத்திலிருந்து பிலேயாம் ஜனத்தின் கடைசிப் பாளயத்தைப் பார்த்த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பிலேயாமின் கண்களைத் திறந்தார்; வழியிலே நின்று உருவின பட்டத்தைத் தம்முடைய கையிலே பிடித்திருக்கிற தூதனைக் கண்டு, தலைகுனிந்து முகங்குப்புற விழுந்து பணிந்த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பிலேயாமின் கண்களைத் திறந்தார்; வழியிலே நின்று உருவின பட்டத்தைத் தம்முடைய கையிலே பிடித்திருக்கிற தூதனைக் கண்டு, தலைகுனிந்து முகங்குப்புற விழுந்து பணிந்த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ுடைய தூதனானவர் அவனை நோக்கி: நீ உன் கழுதையை இதனோடே மூன்றுதரம் அடித்ததென்ன? உன் வழி எனக்கு மாறுபாடாயிருக்கிறதினால், நான் உனக்கு எதிரியாகப் புறப்பட்டு வந்தே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ுடைய தூதனானவர் அவனை நோக்கி: நீ உன் கழுதையை இதனோடே மூன்றுதரம் அடித்ததென்ன? உன் வழி எனக்கு மாறுபாடாயிருக்கிறதினால், நான் உனக்கு எதிரியாகப் புறப்பட்டு வந்தே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ழுதை என்னைக் கண்டு, இந்த மூன்று தரம் எனக்கு விலகிற்று; எனக்கு விலகாமல் இருந்ததானால், இப்பொழுது நான் உன்னை கொன்றுபோட்டு, கழுதையை உயிரோடே வைப்பேன் என்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ழுதை என்னைக் கண்டு, இந்த மூன்று தரம் எனக்கு விலகிற்று; எனக்கு விலகாமல் இருந்ததானால், இப்பொழுது நான் உன்னை கொன்றுபோட்டு, கழுதையை உயிரோடே வைப்ப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োয়াবের রাজা মিদিযনের নেতাদের বললেন, “গরু যেভাবে মাঠের সমস্ত ঘাস খেযে ফেলে, ঠিক সেভাবেই এই বিশ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গোষ্ঠী আমাদের চারপাশের সমস্ত কিছুই ধ্বংস করে দেবে|”এই সময় সিপ্পোরের পুত্র বালাক মোয়াব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িযোরের পুত্র বিলিয়মকে ডাকার জন্য তিনি কযেকজন লোক পাঠালেন| ফরাত্‌ নদীর কাছে পগোর নাম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বিলিয়ম ছিলেন| এম্পখানেম্প বিলিয়মের স্বজাতীযরা বাস করতো| এই ছিল বালাকের বার্তা: “মিশ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নতুন জাতির লোকরা এসেছে| সেখানে তাদের সংখ্যা এতো বেশী যে সমস্ত দেশটা ভরে যাবে| তারা আমাদের পর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বির স্থাপন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পনি এসে আমাকে সাহায্য করুন| এই লোকদের অভিশাপ দিন কারণ এরা আমার চেয়ে শক্তিশালী| আমি জানি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কোনো ব্যক্তিকে আশীর্বাদ করেন তাহলে সে আশীর্বাদ পায় এবং আপনি যদি কোনো ব্যক্তিকে অভিশাপ দেন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শাপগ্রস্ত হয়| সুতরাং আপনি আসুন এবং এই সমস্ত লোকদের অভিশাপ দিন| হতে পারে, আমি হয়তো তাদের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আমার দেশ থেকে দূর করে দিতে পা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োয়াব এবং মিদিযনের নেতারা বিলিয়মের সঙ্গে কথা বলতে গেলেন| তার কাজের পারিশ্রমিক হিসেব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টাকা নিয়ে গেলেন এবং তাকে বালাকের প্রেরিত বার্তাট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িলিয়ম তাদের বললেন, “এখানে এক রাত্রির জন্য থাকো| আমি প্রভুর সঙ্গে কথা বলবো এবং তিনি আমাক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দেবেন তা আমি তোমাদের বলবো|” সুতরাং সেই রাত্রে মোয়াবের নেতারা বিলিয়মের সঙ্গেই সেখানে থাক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বিলিয়মের কাছে এসে জিজ্ঞেস করলেন, “তোমার সঙ্গের এই সমস্ত লোকরা কার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িলিয়ম ঈশ্বরকে বললেন, “মোয়াবের রাজা, সিপ্পোরের পুত্র বালাক আমাকে একটি সংবাদ দেওয়ার জন্য এ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ই সেই বার্তা: “মিশর থেকে এক নতুন জাতি এসেছে| সেখানে তাদের সংখ্যা এতো বেশী যে তারা সমস্ত দেশট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ে দেবে| সুতরাং আপনি আসুন এবং এই সমস্ত লোকদের অভিশাপ দিন| তাহলে হয়তো আমি তাদের সঙ্গে যুদ্ধ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্ষম হবো এবং তাদের আমার দেশ ত্যাগ করতে বাধ্য করতে পা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ঈশ্বর বিলিয়মকে বললেন, “তুমি অবশ্যই এদের সঙ্গে যাবে না| ওসব লোকর বিরুদ্ধে তোমার কথা ব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‌ হবে না কারণ তারা আমার আশীর্বাদ প্রাপ্ত লো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রদিন সকালে উঠে বিলিয়ম বালাকের প্রেরিত নেতাদের বললেন, “তোমরা তোমাদের নিজেদের দেশে ফির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আমাকে তোমাদের সঙ্গে যেতে দে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ুতরাং মোয়াবের নেতারা বালাকের কাছে ফিরে গিয়ে তাকে এই সব কথা জানালেন| তাঁরা বললেন, “বিলিয়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ঙ্গে আসতে অস্বীকার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ুতরাং বালাক বিলিয়মের কাছে প্রথমবারের থেকেও বেশী লোক পাঠালেন| প্রথমবার তিনি যাদের পাঠিয়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থেকেও এবারের নেতারা ছিলেন অনেক বেশী গুরুত্বপূর্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ঁরা বিলিয়মের কাছে গিয়ে বললেন: “সিপ্পোরের পুত্র বালাক আপনাকে এই কথা বলেছেন: দয়া করে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ুন এবং কোন কিছুই যেন আমার কাছে আপনার আসা থামিয়ে না দে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আপনাকে প্রচুর পারিশ্রমিক দেবো এবং আপনি যা বলবেন আমি তাই-ই করব| আমার জন্যে আপনি আসুন এবং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লোকদের বিরুদ্ধে কথা বল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িলিয়ম বালাকের প্রেরিত দূতকে তার উত্তর জানিয়ে দিয়ে বললেন, “আমি আমার প্রভু ঈশ্বরকে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্য করবো| আমি তাঁর আদেশের বিরুদ্ধে কোনো কাজ করতে পারি না| আমি বড় বা ছোট কোনো কাজই করবো না যদি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আমাকে সেই কাজ করার অনুমতি দেন| রাজা বালাক যদি তার রূপো এবং সোনা খচিত সুন্দর প্রাসাদট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দেন তাহলেও আমি প্রভুর আদেশের বিরুদ্ধে কোনো কাজ ক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তোমরা অন্যান্যদের মতোই আজকের রাত্রিটা এখানে থাকতে পারো| তাহলে এই রাত্রিকালের মধ্যেই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যা বলতে চান তা জানতে পা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রাত্রে ঈশ্বর বিলিয়মের কাছে এসে বললেন, “এই সমস্ত লোকরা তাদের সঙ্গে যাওয়ার কথা বল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নরায এসেছে| সুতরাং তুমি তাদের সঙ্গে যেতে পারো| কিন্তু আমি তোমাকে যা করতে বলবো তুমি কেবলমাত্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ই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রদিন সকালে বিলিয়ম উঠে তাঁর গাধা সাজিযে মোয়াবের নেতাদের সঙ্গ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ইস্রায়েলের লোকরা মোয়াবের যর্দন উপত্যকার দিকে এগোতে শুরু করল| যিরীহো থেকে অপরপারে যর্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দীর কাছে তারা শিবির স্থাপ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মোরীয়দের লোকদের সঙ্গে ইস্রায়েলের লোকরা যা যা করেছিল, সিপ্পোরের পুত্র বালাক তার সমস্তট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বিলিয়ম তার গাধায চড়েই যাচ্ছিলেন| তাঁর সঙ্গে তাঁর দুজন ভৃত্য ছিল| কিন্তু বিলিয়মের গমনে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ুব্ধ হলেন| তাই বিলিয়মের সামনে রাস্তার ওপরে প্রভুর দূত দাঁড়ালেন, যেন বিলিয়মের যাওয়া বন্ধ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োয়াবের রাজা খুবই ভয় পেয়েছিলেন, কারণ সেখানে ইস্রায়েলের লোকসংখ্যা ছিল প্রচুর| মোয়াব উদ্বিগ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বিলিয়মের গাধা প্রভুর দূতকে রাস্তায় তরবারি হাতে দাঁড়িয়ে থাকতে দেখল| সেইজন্যে গাধাটি রাস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রে এসে মাঠের মধ্যে চলে গেল| বিলিয়ম কিন্তু দূতকে দেখতে পান নি| সেইজন্য তিনি তাঁর গাধাটার ওপর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গে গিয়ে তাকে আঘাত করলেন এবং রাস্তার ওপরে ফিরে যেতে তাকে বাধ্য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বিলিয়ম প্রভুর দূতকে বললেন, “আমি পাপ করেছি| আমি জানতাম না যে আপনি আমার গতিরোধ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স্তার ওপরে দাঁড়িয়েছিলেন| আমার ওখানে যাওয়াতে আপনি যদি খুশী না হন, তাহলে আমি ঘরে ফিরে য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প্রভুর দূত বিলিয়মকে বললেন, “না! তুমি এই লোকদের সঙ্গে যেতে পারো| কিন্তু সাবধান,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বলতে বলবো তুমি কেবল তাই বলবে|” সুতরাং বালাকের প্রেরিত নেতাদের সঙ্গে বিলিয়ম চল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রে প্রভুর দূত এমন এক জায়গায় গিয়ে দাঁড়ালেন যেখানে রাস্তাটি আরও সরু হয়ে এসেছে| জায়গাটি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টি দ্রাক্ষা ক্ষেতের মাঝখানে| সেখানে রাস্তার দুই ধারেই দেওয়াল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গাধাটি আবার প্রভুর দূতকে দেখতে পেয়ে দেওয়ালের গা ঘেঁষে হাঁটল| তাতে বিলিয়মের পা দেওয়ালে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গে ছড়ে গেল| সেই জন্যে বিলিয়ম আবার তাঁর গাধাটিকে আঘা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বালাক শুনেছিলেন যে বিলিয়ম আসছেন| তাই অর্ণোন নদীর কাছে মোয়াবের শহরে তার সঙ্গে দেখা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াক চলে গেলেন| জায়গাটি ছিল তাঁর দেশের উত্তর সীমান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রে প্রভুর দূত আরেকটি জায়গায় গিয়ে দাঁড়ালেন| এই খানে রাস্তাটি সরু হয়ে এসেছিল, ফলে এমন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ছিল না যেখান দিয়ে গাধাটি তাঁকে পাশ কাটিযে চলে যেতে পারে| গাধাটি বাঁদিক অথবা ডানদিক, কোনো দ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ই পাশ কাটাতে পা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বালাক বিলিয়মকে দেখতে পেয়ে বললেন, “আমি আগেই আপনাকে আসতে বলেছিলাম| বলেছিলাম, এটি খুবই জরুর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পনি আমার কাছে কেন আসেন নি? আপনাকে পারিশ্রমিক দিতে কি আমার সামর্য়্থ নে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গাধাটি প্রভুর দূতকে দেখে বিলিয়মকে তার পিঠের ওপরে নিয়েম্প শুয়ে পড়ল| তাতে বিলিয়ম গাধাটির 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ণ্ড ক্রুদ্ধ হয়ে তার হাঁটার লাঠিটি দিয়ে গাধাটিকে আঘা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বিলিয়ম উত্তর দিলেন, “দেখুন আমি এখন এখানে| আমি এসেছি কিন্তু আপনি যা বলেছেন সেটা করতে আমি সক্ষ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ও হতে পারি| প্রভু ঈশ্বর আমাকে যা বলতে বলবেন, আমি কেবলমাত্র সে কথাই বলতে পা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প্রভু গাধাটিকে দিয়ে কথা বলালেন| গাধাটি বিলিয়মকে বলল, “আপনি আমার ওপরে রেগে গিয়েছেন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পনার কি ক্ষতি করেছি যে এই নিয়ে আপনি আমাকে তিনবার আঘাত করল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খন বিলিয়ম বালাকের সঙ্গে কিরিযত্‌-হুষো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বিলিয়ম গাধাটিকে বলল, “তুমি আমাকে হাস্যস্পদ করে তুলেছ| যদি আমার হাতে একটি তরবারি থাকতো,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এখনই তোমাকে হত্যা করত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বালাক কিছু গবাদি পশু এবং মেষ বলিদান করে সেই মাংসের কিছুটা বিলিয়মকে এবং তার সঙ্গী নেতাদের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গাধাটি বিলিয়মকে বলল, “আপনি সারা জীবন ধরে যার উপরে চড়ে ভ্রমণ করেছেন আমি কি আপনা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ধা নই? আমি কি আপনার প্রতি এমন ব্যবহার করে থাকি?”বিলিয়ম বলল, “সেটা সত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রদিন সকালে বালাক বিলিয়মকে নিয়ে ব্যামোথ বালে গেলে সেখান থেকে তাঁরা ইস্রায়েলীয়দের শিব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টা দেখতে প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খন প্রভু বিলিয়মকে তার দূতকে দেখতে দিলেন| প্রভুর দূত হাতে একটি তরবারি নিয়ে রাস্তার 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িয়েছিলেন| বিলিয়ম মাটিতে নতজানু হয়ে অভিবাদন জান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প্রভুর দূত বিলিয়মকে প্রশ্ন করল, “তুমি তোমার গাধাকে তিনবার আঘাত করেছো কেন? আমিই এসেছি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থামাতে| কিন্তু ঠিক সম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োমার গাধা আমাকে দেখতে পেয়ে তিনবার আমার কাছ থেকে সরে গিয়েছিল| যদি গাধাটি সরে না যেতো,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হয়তো এতক্ষণে তোমাকে হত্যা করতাম, কিন্তু তোমার গাধাকে বাঁচিয়ে রাখত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2026-10-21T04:42:01Z</dcterms:created>
  <dcterms:modified xsi:type="dcterms:W3CDTF">2026-10-21T04:42:01Z</dcterms:modified>
  <dc:title>গণনা পুস্তক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