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ும் உலகத்த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ப்பிணி போ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ு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ட்சி கண்முன்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உலக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க்கும் மானி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ும் அவர் உன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சில் தொங்கும் காட்சி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கல்வாரியின் காட்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ல் உதிரம் சிந்த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ன அண்ணல் ந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க்காய் பட்ட பாடு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மலை மீ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ர்கள் மத்தி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அறை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 ஜீவன் விட்டா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2026-07-09T08:58:21Z</dcterms:created>
  <dcterms:modified xsi:type="dcterms:W3CDTF">2026-07-09T08:58:21Z</dcterms:modified>
  <dc:title>துதிப் பாடல்கள் : 1005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