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presProps" Target="presProps.xml"/>
  <Relationship Id="rId56" Type="http://schemas.openxmlformats.org/officeDocument/2006/relationships/viewProps" Target="viewProps.xml"/>
  <Relationship Id="rId5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ன் தேவனாகிய கர்த்தர் தமது நாமம் விளங்கும்படி தெரிந்துகொள்ளும் ஸ்தானத்திலே, நீ எகிப்திலிருந்து புறப்பட்ட நேரமாகிய சாயங்காலத்திலே சூரியன் அஸ்தமிக்கிறபோது பஸ்காவை அடித்து,]]></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ன் தேவனாகிய கர்த்தர் தமது நாமம் விளங்கும்படி தெரிந்துகொள்ளும் ஸ்தானத்திலே, நீ எகிப்திலிருந்து புறப்பட்ட நேரமாகிய சாயங்காலத்திலே சூரியன் அஸ்தமிக்கிறபோது பஸ்காவை அடித்து,]]></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ன் தேவனாகிய கர்த்தர் தெரிந்துகொண்ட ஸ்தானத்திலே, அதைப்பொரித்துப் புசித்து, விடியற்காலத்திலே உன் கூடாரங்களுக்குத் திரும்பிப்போவாயாக.]]></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ன் தேவனாகிய கர்த்தர் தெரிந்துகொண்ட ஸ்தானத்திலே, அதைப்பொரித்துப் புசித்து, விடியற்காலத்திலே உன் கூடாரங்களுக்குத் திரும்பிப்போவாயாக.]]></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 ஆறுநாளும் புளிப்பில்லாத அப்பம் புசிக்கவேண்டும்; ஏழாம் நாள் உன் தேவனாகிய கர்த்தருக்கு ஆசரிக்கப்படும் நாளாயிருக்கும்; அதிலே யாதொரு வேலையும் செய்யவேண்டாம்.]]></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 ஆறுநாளும் புளிப்பில்லாத அப்பம் புசிக்கவேண்டும்; ஏழாம் நாள் உன் தேவனாகிய கர்த்தருக்கு ஆசரிக்கப்படும் நாளாயிருக்கும்; அதிலே யாதொரு வேலையும் செய்யவேண்டாம்.]]></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ஏழு வாரங்களை எண்ணுவாயாக; அறுப்பு அறுக்கத் தொடங்கும் காலமுதல் நீ அந்த ஏழு வாரங்களையும் எண்ணவேண்டும்.]]></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ஏழு வாரங்களை எண்ணுவாயாக; அறுப்பு அறுக்கத் தொடங்கும் காலமுதல் நீ அந்த ஏழு வாரங்களையும் எண்ணவேண்டும்.]]></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கள் முடிந்தபோது வாரங்களின் பண்டிகையை உன் தேவனாகிய கர்த்தருக்கு என்று ஆசரித்து, உன் தேவனாகிய கர்த்தர் உன்னை ஆசீர்வதித்ததற்குத் தக்கதாய் உன் கைக்கு நேர்ந்த மனப்பூர்வமான காணிக்கையாகிய பகுதியைச் செலுத்தி,]]></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கள் முடிந்தபோது வாரங்களின் பண்டிகையை உன் தேவனாகிய கர்த்தருக்கு என்று ஆசரித்து, உன் தேவனாகிய கர்த்தர் உன்னை ஆசீர்வதித்ததற்குத் தக்கதாய் உன் கைக்கு நேர்ந்த மனப்பூர்வமான காணிக்கையாகிய பகுதியைச் செலுத்தி,]]></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 எகிப்துதேசத்திலிருந்து புறப்பட்ட நாளை நீ உயிரோடிருக்கும் நாளெல்லாம் நினைக்கும்படி, பஸ்காப்பலியுடனே புளிப்புள்ள அப்பம் புசியாமல், சிறுமையின் அப்பமாகிய புளிப்பில்லாத அப்பங்களை ஏழுநாள்வரைக்கும் புசிக்கக்கடவாய்; நீ தீவிரமாய் எகிப்துதேசத்திலிருந்து புறப்பட்டபடியினால் இப்படிச் செய்யவேண்டும்.]]></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கள் முடிந்தபோது வாரங்களின் பண்டிகையை உன் தேவனாகிய கர்த்தருக்கு என்று ஆசரித்து, உன் தேவனாகிய கர்த்தர் உன்னை ஆசீர்வதித்ததற்குத் தக்கதாய் உன் கைக்கு நேர்ந்த மனப்பூர்வமான காணிக்கையாகிய பகுதியைச் செலுத்தி,]]></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ன் தேவனாகிய கர்த்தர் தமது நாமம் விளங்கும்படி தெரிந்துகொள்ளும் ஸ்தானத்திலே, நீயும், உன் குமாரனும், உன் குமாரத்தியும், உன் வேலைக்காரனும், உன்வேலைக்காரியும், உன் வாசல்களில் இருக்கிற லேவியனும், உன்னிடத்தில் இருக்கிற பரதேசியும், திக்கற்ற பிள்ளையும், விதவையும், உன் தேவனாகிய கர்த்தருடைய சந்நிதியில் சந்தோஷப்பட்டு,]]></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ன் தேவனாகிய கர்த்தர் தமது நாமம் விளங்கும்படி தெரிந்துகொள்ளும் ஸ்தானத்திலே, நீயும், உன் குமாரனும், உன் குமாரத்தியும், உன் வேலைக்காரனும், உன்வேலைக்காரியும், உன் வாசல்களில் இருக்கிற லேவியனும், உன்னிடத்தில் இருக்கிற பரதேசியும், திக்கற்ற பிள்ளையும், விதவையும், உன் தேவனாகிய கர்த்தருடைய சந்நிதியில் சந்தோஷப்பட்டு,]]></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ன் தேவனாகிய கர்த்தர் தமது நாமம் விளங்கும்படி தெரிந்துகொள்ளும் ஸ்தானத்திலே, நீயும், உன் குமாரனும், உன் குமாரத்தியும், உன் வேலைக்காரனும், உன்வேலைக்காரியும், உன் வாசல்களில் இருக்கிற லேவியனும், உன்னிடத்தில் இருக்கிற பரதேசியும், திக்கற்ற பிள்ளையும், விதவையும், உன் தேவனாகிய கர்த்தருடைய சந்நிதியில் சந்தோஷப்பட்டு,]]></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ன் தேவனாகிய கர்த்தர் தமது நாமம் விளங்கும்படி தெரிந்துகொள்ளும் ஸ்தானத்திலே, நீயும், உன் குமாரனும், உன் குமாரத்தியும், உன் வேலைக்காரனும், உன்வேலைக்காரியும், உன் வாசல்களில் இருக்கிற லேவியனும், உன்னிடத்தில் இருக்கிற பரதேசியும், திக்கற்ற பிள்ளையும், விதவையும், உன் தேவனாகிய கர்த்தருடைய சந்நிதியில் சந்தோஷப்பட்டு,]]></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 எகிப்தில் அடிமையாயிருந்ததை நினைத்து, இந்தக் கட்டளைகளைக் கைக்கொண்டு இவைகளின்படி செய்யக்கடவாய்.]]></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 எகிப்தில் அடிமையாயிருந்ததை நினைத்து, இந்தக் கட்டளைகளைக் கைக்கொண்டு இவைகளின்படி செய்யக்கடவாய்.]]></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 உன் களத்தின் பலனையும் உன் ஆலையின் பலனையும் சேர்த்தபின்பு, கூடாரப்பண்டிகையை ஏழுநாள் ஆசரித்து,]]></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 உன் களத்தின் பலனையும் உன் ஆலையின் பலனையும் சேர்த்தபின்பு, கூடாரப்பண்டிகையை ஏழுநாள் ஆசரித்து,]]></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உன் பண்டிகையில் நீயும், உன் குமாரனும், உன் குமாரத்தியும் உன் வேலைக்காரனும், உன் வேலைக்காரியும், உன் வாசல்களில் இருக்கிற லேவியனும், பரதேசியும், திக்கற்ற பிள்ளையும், விதவையும் சந்தோஷப்படக்கடவீ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 எகிப்துதேசத்திலிருந்து புறப்பட்ட நாளை நீ உயிரோடிருக்கும் நாளெல்லாம் நினைக்கும்படி, பஸ்காப்பலியுடனே புளிப்புள்ள அப்பம் புசியாமல், சிறுமையின் அப்பமாகிய புளிப்பில்லாத அப்பங்களை ஏழுநாள்வரைக்கும் புசிக்கக்கடவாய்; நீ தீவிரமாய் எகிப்துதேசத்திலிருந்து புறப்பட்டபடியினால் இப்படிச் செய்யவேண்டும்.]]></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உன் பண்டிகையில் நீயும், உன் குமாரனும், உன் குமாரத்தியும் உன் வேலைக்காரனும், உன் வேலைக்காரியும், உன் வாசல்களில் இருக்கிற லேவியனும், பரதேசியும், திக்கற்ற பிள்ளையும், விதவையும் சந்தோஷப்படக்கடவீ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உன் பண்டிகையில் நீயும், உன் குமாரனும், உன் குமாரத்தியும் உன் வேலைக்காரனும், உன் வேலைக்காரியும், உன் வாசல்களில் இருக்கிற லேவியனும், பரதேசியும், திக்கற்ற பிள்ளையும், விதவையும் சந்தோஷப்படக்கடவீ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உனக்கு உண்டான எல்லா வரத்திலும் உன் கைகளுடைய எல்லாக் கிரியையிலும் உன் தேவனாகிய கர்த்தர் உன்னை ஆசீர்வதித்தபடியினால், கர்த்தர் தெரிந்து கொள்ளும் ஸ்தானத்தில் உன் தேவனாகிய கர்த்தருக்கு ஏழுநாளளவும் பண்டிகையை ஆசரித்துச் சந்தோஷமாயிருப்பாயாக.]]></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உனக்கு உண்டான எல்லா வரத்திலும் உன் கைகளுடைய எல்லாக் கிரியையிலும் உன் தேவனாகிய கர்த்தர் உன்னை ஆசீர்வதித்தபடியினால், கர்த்தர் தெரிந்து கொள்ளும் ஸ்தானத்தில் உன் தேவனாகிய கர்த்தருக்கு ஏழுநாளளவும் பண்டிகையை ஆசரித்துச் சந்தோஷமாயிருப்பாயாக.]]></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உனக்கு உண்டான எல்லா வரத்திலும் உன் கைகளுடைய எல்லாக் கிரியையிலும் உன் தேவனாகிய கர்த்தர் உன்னை ஆசீர்வதித்தபடியினால், கர்த்தர் தெரிந்து கொள்ளும் ஸ்தானத்தில் உன் தேவனாகிய கர்த்தருக்கு ஏழுநாளளவும் பண்டிகையை ஆசரித்துச் சந்தோஷமாயிருப்பாயாக.]]></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வருஷத்தில் மூன்றுதரம் புளிப்பில்லாத அப்பப்பண்டிகையிலும், வாரங்களின் பண்டிகையிலும், கூடாரப்பண்டிகையிலும், உன் ஆண்மக்கள் எல்லாரும் உன் தேவனாகிய கர்த்தர் தெரிந்துகொள்ளும் ஸ்தானத்திலே, அவர் சந்நிதிக்கு முன்பாக வந்து காணப்படக்கடவ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வருஷத்தில் மூன்றுதரம் புளிப்பில்லாத அப்பப்பண்டிகையிலும், வாரங்களின் பண்டிகையிலும், கூடாரப்பண்டிகையிலும், உன் ஆண்மக்கள் எல்லாரும் உன் தேவனாகிய கர்த்தர் தெரிந்துகொள்ளும் ஸ்தானத்திலே, அவர் சந்நிதிக்கு முன்பாக வந்து காணப்படக்கடவ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வருஷத்தில் மூன்றுதரம் புளிப்பில்லாத அப்பப்பண்டிகையிலும், வாரங்களின் பண்டிகையிலும், கூடாரப்பண்டிகையிலும், உன் ஆண்மக்கள் எல்லாரும் உன் தேவனாகிய கர்த்தர் தெரிந்துகொள்ளும் ஸ்தானத்திலே, அவர் சந்நிதிக்கு முன்பாக வந்து காணப்படக்கடவ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னாலும் அவர்கள் கர்த்தருடைய சந்நிதியில் வெறுங்கையோடே வராமல், உன் தேவனாகிய கர்த்தர் உனக்கு அருளிய ஆசீர்வாதத்திற்குத்தக்கதாக, அவனவன் தன் தன் தகுதிக்கு ஏற்றபடி காணிக்கையைக் கொண்டுவரக்கடவ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னாலும் அவர்கள் கர்த்தருடைய சந்நிதியில் வெறுங்கையோடே வராமல், உன் தேவனாகிய கர்த்தர் உனக்கு அருளிய ஆசீர்வாதத்திற்குத்தக்கதாக, அவனவன் தன் தன் தகுதிக்கு ஏற்றபடி காணிக்கையைக் கொண்டுவரக்கடவ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 எகிப்துதேசத்திலிருந்து புறப்பட்ட நாளை நீ உயிரோடிருக்கும் நாளெல்லாம் நினைக்கும்படி, பஸ்காப்பலியுடனே புளிப்புள்ள அப்பம் புசியாமல், சிறுமையின் அப்பமாகிய புளிப்பில்லாத அப்பங்களை ஏழுநாள்வரைக்கும் புசிக்கக்கடவாய்; நீ தீவிரமாய் எகிப்துதேசத்திலிருந்து புறப்பட்டபடியினால் இப்படிச் செய்யவேண்டு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ன் தேவனாகிய கர்த்தர் உன் கோத்திரங்கள் தோறும் உனக்குக் கொடுக்கும் வாசல்களிலெல்லாம், நியாயாதிபதிகளையும் தலைவரையும் ஏற்படுத்துவாயாக; அவர்கள் நீதியுடன் ஜனங்களுக்கு நியாயத்தீர்ப்புச் செய்யக்கடவ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ன் தேவனாகிய கர்த்தர் உன் கோத்திரங்கள் தோறும் உனக்குக் கொடுக்கும் வாசல்களிலெல்லாம், நியாயாதிபதிகளையும் தலைவரையும் ஏற்படுத்துவாயாக; அவர்கள் நீதியுடன் ஜனங்களுக்கு நியாயத்தீர்ப்புச் செய்யக்கடவ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யாயத்தைப் புரட்டாதிருப்பாயாக; முகதாட்சிணியம் பண்ணாமலும், பரிதானம் வாங்காமலும் இருப்பாயாக; பரிதானம் ஞானிகளின் கண்களைக் குருடாக்கி, நீதிமான்களின் நியாயங்களைத் தாறுமாறாக்கும்.]]></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யாயத்தைப் புரட்டாதிருப்பாயாக; முகதாட்சிணியம் பண்ணாமலும், பரிதானம் வாங்காமலும் இருப்பாயாக; பரிதானம் ஞானிகளின் கண்களைக் குருடாக்கி, நீதிமான்களின் நியாயங்களைத் தாறுமாறாக்கும்.]]></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நீ பிழைத்து, உன் தேவனாகிய கர்த்தர் உனக்குக் கொடுக்கும் தேசத்தைச் சுதந்தரித்துக்கொள்ளும்படிக்கு நீதியையே பின்பற்றுவாயாக.]]></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நீ பிழைத்து, உன் தேவனாகிய கர்த்தர் உனக்குக் கொடுக்கும் தேசத்தைச் சுதந்தரித்துக்கொள்ளும்படிக்கு நீதியையே பின்பற்றுவாயாக.]]></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நீ உன் தேவனாகிய கர்த்தருக்கு உண்டாக்கும் பலிபீடத்தண்டையில் யாதொரு தோப்பையும் உண்டாக்க வேண்டாம்;]]></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நீ உன் தேவனாகிய கர்த்தருக்கு உண்டாக்கும் பலிபீடத்தண்டையில் யாதொரு தோப்பையும் உண்டாக்க வேண்டாம்;]]></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யாதொரு சிலையையும் நிறுத்தவேண்டாம்; உன் தேவனாகிய கர்த்தர் அதை வெறுக்கிறார்.]]></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ஆபிப் மாதத்தைக் கவனித்திருந்து, அதில் உன் தேவனாகிய கர்த்தருக்குப் பஸ்காவை ஆசரிக்கக்கடவாய்; ஆபிப்மாதத்திலே இராக்காலத்தில் உன் தேவனாகிய கர்த்தர் உன்னை எகிப்திலிருந்து புறப்படப்பண்ணினாரே.]]></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ஏழுநாள் அளவும் உன் எல்லைகளிலெங்கும் புளிப்புள்ள அப்பம் உன்னிடத்தில் காணப்படலாகாது; நீ முதல்நாள் சாயங்காலத்தில் இட்ட பலியின் மாம்சத்தில் ஏதாகிலும் இராமுழுதும் விடியற் காலம்வரைக்கும் வைக்கவேண்டாம்.]]></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ஆபிப் மாதத்தைக் கவனித்திருந்து, அதில் உன் தேவனாகிய கர்த்தருக்குப் பஸ்காவை ஆசரிக்கக்கடவாய்; ஆபிப்மாதத்திலே இராக்காலத்தில் உன் தேவனாகிய கர்த்தர் உன்னை எகிப்திலிருந்து புறப்படப்பண்ணினாரே.]]></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 தமது நாமம் விளங்கும்படி தெரிந்துகொள்ளும் ஸ்தானத்தில், உன் தேவனாகிய கர்த்தருக்குப் பஸ்காவின் பலியாகிய ஆடுமாடுகளைப் பலியிடுவாயாக.]]></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 தமது நாமம் விளங்கும்படி தெரிந்துகொள்ளும் ஸ்தானத்தில், உன் தேவனாகிய கர்த்தருக்குப் பஸ்காவின் பலியாகிய ஆடுமாடுகளைப் பலியிடுவாயாக.]]></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ஏழுநாள் அளவும் உன் எல்லைகளிலெங்கும் புளிப்புள்ள அப்பம் உன்னிடத்தில் காணப்படலாகாது; நீ முதல்நாள் சாயங்காலத்தில் இட்ட பலியின் மாம்சத்தில் ஏதாகிலும் இராமுழுதும் விடியற் காலம்வரைக்கும் வைக்கவேண்டா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ஏழுநாள் அளவும் உன் எல்லைகளிலெங்கும் புளிப்புள்ள அப்பம் உன்னிடத்தில் காணப்படலாகாது; நீ முதல்நாள் சாயங்காலத்தில் இட்ட பலியின் மாம்சத்தில் ஏதாகிலும் இராமுழுதும் விடியற் காலம்வரைக்கும் வைக்கவேண்டாம்.]]></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உன் தேவனாகிய கர்த்தர் உனக்குக் கொடுக்கும் உன்னுடைய வாசல்களில் எதிலும் நீ பஸ்காவை அடிக்கவேண்டாம்.]]></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ன் தேவனாகிய கர்த்தர் தமது நாமம் விளங்கும்படி தெரிந்துகொள்ளும் ஸ்தானத்திலே, நீ எகிப்திலிருந்து புறப்பட்ட நேரமாகிய சாயங்காலத்திலே சூரியன் அஸ்தமிக்கிறபோது பஸ்காவை அடித்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28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உபாகமம் : 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crifice the passover at even, at the going down of the sun, at the season that you came forth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you shall roast and eat it in the place which the LORD your God shall choose: and you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urn in the morning, and go unto your te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Six days you shall eat unleavened bread: and on the seventh day shall be a solemn assembly 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your God: you shall do no work there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Seven weeks shall you number unto you: begin to number the seven weeks from such time as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gin to put the sickle to the cor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you shall keep the feast of weeks unto the LORD your God with a tribute of a freewi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fering of yours hand, which you shall give unto the LORD your God, according as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You shall eat no leavened bread with it; seven days shall you eat unleavened bread there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s blessed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you shall rejoice before the LORD your God, you, and your son, and your daughter, and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nservant, and your maidservant, and the Levite that is within your gates, and the stranger,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fatherless, and the widow, that are among you, in the place which the LORD your God has chos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place his name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you shall remember that you were a bondman in Egypt: and you shall observe and do the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tatu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You shall observe the feast of tabernacles seven days, after that you have gathered in your cor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your wi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you shall rejoice in your feast, you, and your son, and your daughter, and your manserva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n the bread of affliction; for you came forth out of the land of Egypt in haste: that you m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your maidservant, and the Levite, the stranger, and the fatherless, and the widow, that a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hin your ga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Seven days shall you keep a solemn feast unto the LORD your God in the place which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choose: because the LORD your God shall bless you in all yours increase, and in all the work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rs hands, therefore you shall surely rejoi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ree times in a year shall all your males appear before the LORD your God in the place which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choose; in the feast of unleavened bread, and in the feast of weeks, and in the feast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abernacles: and they shall not appear before the LORD emp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Every man shall give as he is able, according to the blessing of the LORD your God which he h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iven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member the day when you came forth out of the land of Egypt all the days of your lif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Judges and officers shall you make you in all your gates, which the LORD your God gives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roughout your tribes: and they shall judge the people with just judgm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You shall not shift judgment; you shall not respect persons, neither take a gift: for a gif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oes blind the eyes of the wise, and pervert the words of the righteo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That which is altogether just shall you follow, that you may live, and inherit the land whi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ORD your God gives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You shall not plant you a grove of any trees near unto the altar of the LORD your God, which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make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Neither shall you set you up any image; which the LORD your God ha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Observe the month of Abib, and keep the passover unto the LORD your God: for in the month of Abib]]></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there shall be no leavened bread seen with you in all your coast seven days; neither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ORD your God brought you forth out of Egypt by nigh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You shall therefore sacrifice the passover unto the LORD your God, of the flock and the herd,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place which the LORD shall choose to place his name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re any thing of the flesh, which you sacrificed the first day at even, remain all night unti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orn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You may not sacrifice the passover within any of your gates, which the LORD your God gives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But at the place which the LORD your God shall choose to place his name in, there you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6]]></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2026-06-03T11:35:56Z</dcterms:created>
  <dcterms:modified xsi:type="dcterms:W3CDTF">2026-06-03T11:35:56Z</dcterms:modified>
  <dc:title>உபாகமம் : 16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