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re shall be no leavened bread seen with you in all your coast seven days; neither shall there any thing of the flesh, which you sacrificed the first day at even, remain all night until the morn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re shall be no leavened bread seen with you in all your coast seven days; neither shall there any thing of the flesh, which you sacrificed the first day at even, remain all night until the morning.]]></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You may not sacrifice the passover within any of your gates, which the LORD your God gives you:]]></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at the place which the LORD your God shall choose to place his name in, there you shall sacrifice the passover at even, at the going down of the sun, at the season that you came forth out of Egyp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at the place which the LORD your God shall choose to place his name in, there you shall sacrifice the passover at even, at the going down of the sun, at the season that you came forth out of Egyp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roast and eat it in the place which the LORD your God shall choose: and you shall turn in the morning, and go unto your tent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roast and eat it in the place which the LORD your God shall choose: and you shall turn in the morning, and go unto your tent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ix days you shall eat unleavened bread: and on the seventh day shall be a solemn assembly to the LORD your God: you shall do no work therei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Six days you shall eat unleavened bread: and on the seventh day shall be a solemn assembly to the LORD your God: you shall do no work therei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ven weeks shall you number unto you: begin to number the seven weeks from such time as you begin to put the sickle to the cor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Observe the month of Abib, and keep the passover unto the LORD your God: for in the month of Abib the LORD your God brought you forth out of Egypt by nigh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even weeks shall you number unto you: begin to number the seven weeks from such time as you begin to put the sickle to the cor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keep the feast of weeks unto the LORD your God with a tribute of a freewill offering of yours hand, which you shall give unto the LORD your God, according as the LORD your God has blessed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keep the feast of weeks unto the LORD your God with a tribute of a freewill offering of yours hand, which you shall give unto the LORD your God, according as the LORD your God has blessed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keep the feast of weeks unto the LORD your God with a tribute of a freewill offering of yours hand, which you shall give unto the LORD your God, according as the LORD your God has blessed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before the LORD your God, you, and your son, and your daughter, and your manservant, and your maidservant, and the Levite that is within your gates, and the stranger, and the fatherless, and the widow, that are among you, in the place which the LORD your God has chosen to place his name ther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before the LORD your God, you, and your son, and your daughter, and your manservant, and your maidservant, and the Levite that is within your gates, and the stranger, and the fatherless, and the widow, that are among you, in the place which the LORD your God has chosen to place his name ther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before the LORD your God, you, and your son, and your daughter, and your manservant, and your maidservant, and the Levite that is within your gates, and the stranger, and the fatherless, and the widow, that are among you, in the place which the LORD your God has chosen to place his name ther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before the LORD your God, you, and your son, and your daughter, and your manservant, and your maidservant, and the Levite that is within your gates, and the stranger, and the fatherless, and the widow, that are among you, in the place which the LORD your God has chosen to place his name ther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you shall remember that you were a bondman in Egypt: and you shall observe and do these statute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shall observe the feast of tabernacles seven days, after that you have gathered in your corn and your wine:]]></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Observe the month of Abib, and keep the passover unto the LORD your God: for in the month of Abib the LORD your God brought you forth out of Egypt by nigh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rejoice in your feast, you, and your son, and your daughter, and your manservant, and your maidservant, and the Levite, the stranger, and the fatherless, and the widow, that are within your gate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you shall rejoice in your feast, you, and your son, and your daughter, and your manservant, and your maidservant, and the Levite, the stranger, and the fatherless, and the widow, that are within your gate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you keep a solemn feast unto the LORD your God in the place which the LORD shall choose: because the LORD your God shall bless you in all yours increase, and in all the works of yours hands, therefore you shall surely rejoic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you keep a solemn feast unto the LORD your God in the place which the LORD shall choose: because the LORD your God shall bless you in all yours increase, and in all the works of yours hands, therefore you shall surely rejoic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even days shall you keep a solemn feast unto the LORD your God in the place which the LORD shall choose: because the LORD your God shall bless you in all yours increase, and in all the works of yours hands, therefore you shall surely rejoic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ree times in a year shall all your males appear before the LORD your God in the place which he shall choose; in the feast of unleavened bread, and in the feast of weeks, and in the feast of tabernacles: and they shall not appear before the LORD empt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ree times in a year shall all your males appear before the LORD your God in the place which he shall choose; in the feast of unleavened bread, and in the feast of weeks, and in the feast of tabernacles: and they shall not appear before the LORD empty:]]></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ree times in a year shall all your males appear before the LORD your God in the place which he shall choose; in the feast of unleavened bread, and in the feast of weeks, and in the feast of tabernacles: and they shall not appear before the LORD empt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Every man shall give as he is able, according to the blessing of the LORD your God which he has given you.]]></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Every man shall give as he is able, according to the blessing of the LORD your God which he has given you.]]></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therefore sacrifice the passover unto the LORD your God, of the flock and the herd, in the place which the LORD shall choose to place his name ther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Judges and officers shall you make you in all your gates, which the LORD your God gives you, throughout your tribes: and they shall judge the people with just judgmen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Judges and officers shall you make you in all your gates, which the LORD your God gives you, throughout your tribes: and they shall judge the people with just judgmen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Judges and officers shall you make you in all your gates, which the LORD your God gives you, throughout your tribes: and they shall judge the people with just judgmen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ou shall not shift judgment; you shall not respect persons, neither take a gift: for a gift does blind the eyes of the wise, and pervert the words of the righteou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ou shall not shift judgment; you shall not respect persons, neither take a gift: for a gift does blind the eyes of the wise, and pervert the words of the righteou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which is altogether just shall you follow, that you may live, and inherit the land which the LORD your God gives you.]]></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at which is altogether just shall you follow, that you may live, and inherit the land which the LORD your God gives you.]]></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ou shall not plant you a grove of any trees near unto the altar of the LORD your God, which you shall make you.]]></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Neither shall you set you up any image; which the LORD your God hate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therefore sacrifice the passover unto the LORD your God, of the flock and the herd, in the place which the LORD shall choose to place his name ther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eat no leavened bread with it; seven days shall you eat unleavened bread therewith, even the bread of affliction; for you came forth out of the land of Egypt in haste: that you may remember the day when you came forth out of the land of Egypt all the days of your lif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eat no leavened bread with it; seven days shall you eat unleavened bread therewith, even the bread of affliction; for you came forth out of the land of Egypt in haste: that you may remember the day when you came forth out of the land of Egypt all the days of your lif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eat no leavened bread with it; seven days shall you eat unleavened bread therewith, even the bread of affliction; for you came forth out of the land of Egypt in haste: that you may remember the day when you came forth out of the land of Egypt all the days of your lif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eat no leavened bread with it; seven days shall you eat unleavened bread therewith, even the bread of affliction; for you came forth out of the land of Egypt in haste: that you may remember the day when you came forth out of the land of Egypt all the days of your lif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ஏழுநாள் அளவும் உன் எல்லைகளிலெங்கும் புளிப்புள்ள அப்பம் உன்னிடத்தில் காணப்படலாகாது; நீ முதல்நா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ங்காலத்தில் இட்ட பலியின் மாம்சத்தில் ஏதாகிலும் இராமுழுதும் விடியற் காலம்வரைக்கும் வை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தேவனாகிய கர்த்தர் உனக்குக் கொடுக்கும் உன்னுடைய வாசல்களில் எதிலும் நீ பஸ்காவை அ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உன் தேவனாகிய கர்த்தர் தமது நாமம் விளங்கும்படி தெரிந்துகொள்ளும் ஸ்தானத்திலே, நீ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 நேரமாகிய சாயங்காலத்திலே சூரியன் அஸ்தமிக்கிறபோது பஸ்காவை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ன் தேவனாகிய கர்த்தர் தெரிந்துகொண்ட ஸ்தானத்திலே, அதைப்பொரித்துப் புசித்து, விடியற்காலத்திலே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ங்களுக்குத் திரும்பிப்போ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 ஆறுநாளும் புளிப்பில்லாத அப்பம் புசிக்கவேண்டும்; ஏழாம் நாள் உன் தேவனாகிய கர்த்த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க்கப்படும் நாளாயிருக்கும்; அதிலே யாதொரு வேலையும் 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ஏழு வாரங்களை எண்ணுவாயாக; அறுப்பு அறுக்கத் தொடங்கும் காலமுதல் நீ அந்த ஏழு வார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ஆபிப் மாதத்தைக் கவனித்திருந்து, அதில் உன் தேவனாகிய கர்த்தருக்குப் பஸ்காவை ஆசரி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கள் முடிந்தபோது வாரங்களின் பண்டிகையை உன் தேவனாகிய கர்த்தருக்கு என்று ஆசரித்து,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ன்னை ஆசீர்வதித்ததற்குத் தக்கதாய் உன் கைக்கு நேர்ந்த மனப்பூர்வமான காணிக்கையாகிய பகுதி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உன் தேவனாகிய கர்த்தர் தமது நாமம் விளங்கும்படி தெரிந்துகொள்ளும் ஸ்தானத்திலே, நீயு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ம், உன் குமாரத்தியும், உன் வேலைக்காரனும், உன்வேலைக்காரியும், உன் வாசல்களில்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யனும், உன்னிடத்தில் இருக்கிற பரதேசியும், திக்கற்ற பிள்ளையும், விதவையும், உன்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ந்நிதியில் சந்தோஷ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எகிப்தில் அடிமையாயிருந்ததை நினைத்து, இந்தக் கட்டளைகளைக் கைக்கொண்டு இவைகளின்படி செய்ய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 உன் களத்தின் பலனையும் உன் ஆலையின் பலனையும் சேர்த்தபின்பு, கூடாரப்பண்டிகையை ஏழுநாள் ஆச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ப்மாதத்திலே இராக்காலத்தில் உன் தேவனாகிய கர்த்தர் உன்னை எகிப்திலிருந்து புறப்பட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பண்டிகையில் நீயும், உன் குமாரனும், உன் குமாரத்தியும் உன் வேலைக்காரனும், உன் வேலைக்கா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வாசல்களில் இருக்கிற லேவியனும், பரதேசியும், திக்கற்ற பிள்ளையும், விதவையும் சந்தோஷப்பட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உனக்கு உண்டான எல்லா வரத்திலும் உன் கைகளுடைய எல்லாக் கிரியையிலும் உன் தேவனாகிய கர்த்தர் உ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த்தபடியினால், கர்த்தர் தெரிந்து கொள்ளும் ஸ்தானத்தில் உன் தேவனாகிய கர்த்தருக்கு ஏழுநாளள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டிகையை ஆசரித்துச் சந்தோஷமாயி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வருஷத்தில் மூன்றுதரம் புளிப்பில்லாத அப்பப்பண்டிகையிலும், வாரங்களின் பண்டிகையி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ப்பண்டிகையிலும், உன் ஆண்மக்கள் எல்லாரும் உன் தேவனாகிய கர்த்தர் தெரிந்துகொள்ளும் ஸ்தான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சந்நிதிக்கு முன்பாக வந்து காணப்பட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னாலும் அவர்கள் கர்த்தருடைய சந்நிதியில் வெறுங்கையோடே வராமல், உன் தேவனாகிய கர்த்தர் உனக்கு அரு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த்திற்குத்தக்கதாக, அவனவன் தன் தன் தகுதிக்கு ஏற்றபடி காணிக்கையைக் கொண்டு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தமது நாமம் விளங்கும்படி தெரிந்துகொள்ளும் ஸ்தானத்தில், உன் தேவனாகிய கர்த்த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ன் தேவனாகிய கர்த்தர் உன் கோத்திரங்கள் தோறும் உனக்குக் கொடுக்கும் வாசல்களிலெ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களையும் தலைவரையும் ஏற்படுத்துவாயாக; அவர்கள் நீதியுடன் ஜனங்களுக்கு நியாயத்தீர்ப்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யாயத்தைப் புரட்டாதிருப்பாயாக; முகதாட்சிணியம் பண்ணாமலும், பரிதானம் வாங்காமலும் இ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னம் ஞானிகளின் கண்களைக் குருடாக்கி, நீதிமான்களின் நியாயங்களைத் தாறுமாறா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 பிழைத்து, உன் தேவனாகிய கர்த்தர் உனக்குக் கொடுக்கும் தேசத்தைச் சுதந்தரித்துக்கொள்ளு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யே பின்பற்று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நீ உன் தேவனாகிய கர்த்தருக்கு உண்டாக்கும் பலிபீடத்தண்டையில் யாதொரு தோப்பையும் உண்டாக்க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யாதொரு சிலையையும் நிறுத்தவேண்டாம்; உன் தேவனாகிய கர்த்தர் அதை வெறு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காவின் பலியாகிய ஆடுமாடுகளைப் பலியிடு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 எகிப்துதேசத்திலிருந்து புறப்பட்ட நாளை நீ உயிரோடிருக்கும் நாளெல்லாம் நினை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ஸ்காப்பலியுடனே புளிப்புள்ள அப்பம் புசியாமல், சிறுமையின் அப்பமாகிய புளிப்பில்லாத அப்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ழுநாள்வரைக்கும் புசிக்கக்கடவாய்; நீ தீவிரமாய் எகிப்துதேசத்திலிருந்து புறப்பட்டபடியினால் இப்படி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6]]></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2026-08-01T12:09:55Z</dcterms:created>
  <dcterms:modified xsi:type="dcterms:W3CDTF">2026-08-01T12:09:55Z</dcterms:modified>
  <dc:title>உபாகமம் : 16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