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ல்லா இராணுவச் சேர்வைக்காரரும், கரேயாவின் குமாரனாகிய யோகனானும், ஓசாயாவின் குமாரனாகிய யெசனியாவும், சிறியோர் முதல் பெரியோர்மட்டும்மான சகலஜனங்களும் சேர்ந்துவந்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ல்லா இராணுவச் சேர்வைக்காரரும், கரேயாவின் குமாரனாகிய யோகனானும், ஓசாயாவின் குமாரனாகிய யெசனியாவும், சிறியோர் முதல் பெரியோர்மட்டும்மான சகலஜனங்களும் சேர்ந்துவந்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ீர்க்கதரிசியாகிய எரேமியாவை நோக்கி: உம்முடைய தேவனாகிய கர்த்தர் நாங்கள் நடக்கவேண்டிய வழியையும் செய்யவேண்டிய காரியத்தையும் எங்களுக்குத் தெரியப்பண்ணும்படிக்கு, நீர் எங்கள் விண்ணப்பத்துக்கு இடங்கொடுத்து, மீதியாயிருக்கிற இந்தச் சகல ஜனங்களாகிய எங்களுக்காக உம்முடைய தேவனாகிய கர்த்தரை நோக்கி ஜெபம்பண்ண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ீர்க்கதரிசியாகிய எரேமியாவை நோக்கி: உம்முடைய தேவனாகிய கர்த்தர் நாங்கள் நடக்கவேண்டிய வழியையும் செய்யவேண்டிய காரியத்தையும் எங்களுக்குத் தெரியப்பண்ணும்படிக்கு, நீர் எங்கள் விண்ணப்பத்துக்கு இடங்கொடுத்து, மீதியாயிருக்கிற இந்தச் சகல ஜனங்களாகிய எங்களுக்காக உம்முடைய தேவனாகிய கர்த்தரை நோக்கி ஜெபம்பண்ண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ுடைய கண்கள் எங்களைக் காண்கிறபடியே திரளான ஜனங்களில் கொஞ்சப்பேரே மீந்திருக்கிறோம் என்றார்கள்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ுடைய கண்கள் எங்களைக் காண்கிறபடியே திரளான ஜனங்களில் கொஞ்சப்பேரே மீந்திருக்கிறோம் என்றார்கள்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ரேமியா தீர்க்கதரிசி அவர்களை நோக்கி: நீங்கள் சொன்னதைக் கேட்டேன்; இதோ, உங்கள் வார்த்தையின்படியே உங்கள் தேவனாகிய கர்த்தர் உங்களுக்கு மறு உத்திரவாகச் சொல்லும் எல்லா வார்த்தைகளையும் நான் உங்களுக்கு ஒன்றையும் மறைக்காமல் அறிவிப்பேன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ரேமியா தீர்க்கதரிசி அவர்களை நோக்கி: நீங்கள் சொன்னதைக் கேட்டேன்; இதோ, உங்கள் வார்த்தையின்படியே உங்கள் தேவனாகிய கர்த்தர் உங்களுக்கு மறு உத்திரவாகச் சொல்லும் எல்லா வார்த்தைகளையும் நான் உங்களுக்கு ஒன்றையும் மறைக்காமல் அறிவிப்பேன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ரேமியா தீர்க்கதரிசி அவர்களை நோக்கி: நீங்கள் சொன்னதைக் கேட்டேன்; இதோ, உங்கள் வார்த்தையின்படியே உங்கள் தேவனாகிய கர்த்தர் உங்களுக்கு மறு உத்திரவாகச் சொல்லும் எல்லா வார்த்தைகளையும் நான் உங்களுக்கு ஒன்றையும் மறைக்காமல் அறிவிப்பேன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இந்நாளில் அதை உங்களுக்கு அறிவித்தேன்; ஆனாலும், உங்கள் தேவனாகிய கர்த்தரின் சத்தத்துக்கும், அவர் என்னைக்கொண்டு உங்களுக்குச் சொல்லியனுப்பின எந்தக்காரியத்துக்கும் செவிகொடாமற்போன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இந்நாளில் அதை உங்களுக்கு அறிவித்தேன்; ஆனாலும், உங்கள் தேவனாகிய கர்த்தரின் சத்தத்துக்கும், அவர் என்னைக்கொண்டு உங்களுக்குச் சொல்லியனுப்பின எந்தக்காரியத்துக்கும் செவிகொடாமற்போனீ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ர்கள் எரேமியாவை நோக்கி: உம்முடைய தேவனாகிய கர்த்தர் உம்மைக்கொண்டு எங்களுக்குச் சொல்லியனுப்பும் எல்லாவார்த்தைகளின்படியும் நாங்கள் செய்யாவிட்டால், கர்த்தர் நமக்கு நடுவே சத்தியமும் உண்மையுமான சாட்சியாயிருக்கக்கடவ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ர்கள் எரேமியாவை நோக்கி: உம்முடைய தேவனாகிய கர்த்தர் உம்மைக்கொண்டு எங்களுக்குச் சொல்லியனுப்பும் எல்லாவார்த்தைகளின்படியும் நாங்கள் செய்யாவிட்டால், கர்த்தர் நமக்கு நடுவே சத்தியமும் உண்மையுமான சாட்சியாயிருக்கக்கடவ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ர்கள் எரேமியாவை நோக்கி: உம்முடைய தேவனாகிய கர்த்தர் உம்மைக்கொண்டு எங்களுக்குச் சொல்லியனுப்பும் எல்லாவார்த்தைகளின்படியும் நாங்கள் செய்யாவிட்டால், கர்த்தர் நமக்கு நடுவே சத்தியமும் உண்மையுமான சாட்சியாயிருக்கக்கடவ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ோதும் தங்கியிருப்பதற்கு நீங்கள் போக விரும்புகிற ஸ்தலத்தில் தானே பட்டயத்தாலும் பஞ்சத்தாலும், கொள்ளைநோயாலும் சாவீர்களென்று நிச்சயமாய் அறியுங்கள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ோதும் தங்கியிருப்பதற்கு நீங்கள் போக விரும்புகிற ஸ்தலத்தில் தானே பட்டயத்தாலும் பஞ்சத்தாலும், கொள்ளைநோயாலும் சாவீர்களென்று நிச்சயமாய் அறியுங்கள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நன்மையானாலும் தீமையானாலும் சரி, எங்கள் தேவனாகிய கர்த்தரின் சத்தத்துக்கு நாங்கள் கீழ்ப்படிவதினால் எங்களுக்கு நன்மையுண்டாகும்படி நாங்கள் உம்மை அனுப்புகிற எங்கள் தேவனாகிய கர்த்தருடைய சத்தத்துக்குக் கீழ்படிந்து நடப்போம் எ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நன்மையானாலும் தீமையானாலும் சரி, எங்கள் தேவனாகிய கர்த்தரின் சத்தத்துக்கு நாங்கள் கீழ்ப்படிவதினால் எங்களுக்கு நன்மையுண்டாகும்படி நாங்கள் உம்மை அனுப்புகிற எங்கள் தேவனாகிய கர்த்தருடைய சத்தத்துக்குக் கீழ்படிந்து நடப்போம் என்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த்துநாள் சென்றபின்பு, கர்த்தருடைய வார்த்தை எரேமியாவுக்கு உண்டா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, கரேயாவின் குமாரனாகிய யோகானானையும், அவனோடிருந்த எல்லா இராணுவச் சேர்வைக்காரரையும், சிறியோர்முதல் பெரியோர்மட்டும் உண்டான சகல ஜனங்களையும் அழைத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, கரேயாவின் குமாரனாகிய யோகானானையும், அவனோடிருந்த எல்லா இராணுவச் சேர்வைக்காரரையும், சிறியோர்முதல் பெரியோர்மட்டும் உண்டான சகல ஜனங்களையும் அழை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ை நோக்கி: உங்களுக்காக விண்ணப்பஞ்செய்யும்படிக்கு நீங்கள் என்னை அனுப்பின இஸ்ரவேலின் தேவனாகிய கர்த்தர் உரைக்கிறது என்னவென்றா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ை நோக்கி: உங்களுக்காக விண்ணப்பஞ்செய்யும்படிக்கு நீங்கள் என்னை அனுப்பின இஸ்ரவேலின் தேவனாகிய கர்த்தர் உரைக்கிறது என்னவென்றால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இந்த தேசத்திலே தரித்திருந்தால், நான் உங்களைக் கட்டுவேன், உங்களை இடிக்கமாட்டேன்; உங்களை நாட்டுவேன், உங்களைப் பிடுங்கமாட்டேன்; நான் உங்களுக்குச் செய்திருக்கிற தீங்குக்கு மனஸ்தாபப்பட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இந்த தேசத்திலே தரித்திருந்தால், நான் உங்களைக் கட்டுவேன், உங்களை இடிக்கமாட்டேன்; உங்களை நாட்டுவேன், உங்களைப் பிடுங்கமாட்டேன்; நான் உங்களுக்குச் செய்திருக்கிற தீங்குக்கு மனஸ்தாபப்பட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பயப்படுகிற பாபிலோன் ராஜாவுக்கு பயப்படவேண்டாம், அவனுக்குப் பயப்படாதிருப்பீர்களாக என்று கர்த்தர் சொல்லுகிறார், உங்களை இரட்சிக்கும்படிக்கும், உங்களை அவன் கைக்குத் தப்புவிக்கும்படிக்கும் நான் உங்களுடனே இருந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பயப்படுகிற பாபிலோன் ராஜாவுக்கு பயப்படவேண்டாம், அவனுக்குப் பயப்படாதிருப்பீர்களாக என்று கர்த்தர் சொல்லுகிறார், உங்களை இரட்சிக்கும்படிக்கும், உங்களை அவன் கைக்குத் தப்புவிக்கும்படிக்கும் நான் உங்களுடனே இருந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உங்களுக்கு இரங்குகிறதற்கும், உங்கள் சுயதேசத்துக்கு உங்களைத் திரும்பிவரப்பண்ணுகிறதற்கும் உங்களுக்கு இரக்கஞ்செய்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உங்களுக்கு இரங்குகிறதற்கும், உங்கள் சுயதேசத்துக்கு உங்களைத் திரும்பிவரப்பண்ணுகிறதற்கும் உங்களுக்கு இரக்கஞ்செய்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தேவனாகிய கர்த்தருடைய சத்தத்துக்குச் செவிகொடாமல், நாங்கள் இந்த தேசத்திலே இருக்கிறதில்லையென்ற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யுத்தத்தைக் காணாததும், எக்காள சத்தத்தைக் கேளாததும், அப்பத்தாழ்ச்சியினால் பட்டினியாய் இராததுமான எகிப்து தேசத்துக்கே போய், அங்கே தரித்திருப்போம் என்றும் சொல்வீர்களேயாகில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யுத்தத்தைக் காணாததும், எக்காள சத்தத்தைக் கேளாததும், அப்பத்தாழ்ச்சியினால் பட்டினியாய் இராததுமான எகிப்து தேசத்துக்கே போய், அங்கே தரித்திருப்போம் என்றும் சொல்வீர்களேயாகில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ூதாவில் மீந்திருக்கிறவர்களே, அதைக்குறித்து உண்டான கர்த்தருடைய வார்த்தையைக் கேளுங்கள்; நீங்கள் எகிப்துக்குப் போக உங்கள் முகங்களைத் திருப்பி, அங்கே தங்கப்போவீர்களானால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ூதாவில் மீந்திருக்கிறவர்களே, அதைக்குறித்து உண்டான கர்த்தருடைய வார்த்தையைக் கேளுங்கள்; நீங்கள் எகிப்துக்குப் போக உங்கள் முகங்களைத் திருப்பி, அங்கே தங்கப்போவீர்களானால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பயப்படுகிற பட்டயம் எகிப்து தேசத்திலே உங்களைப் பிடிக்கும்; நீங்கள் ஐயப்படுகிற பஞ்சம் எகிப்திலே உங்களைத் தொடர்ந்து வரும், அங்கே சாவீ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பயப்படுகிற பட்டயம் எகிப்து தேசத்திலே உங்களைப் பிடிக்கும்; நீங்கள் ஐயப்படுகிற பஞ்சம் எகிப்திலே உங்களைத் தொடர்ந்து வரும், அங்கே சாவீ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லே தங்கவேண்டுமென்று அவ்விடத்துக்குத் தங்கள் முகங்களைத் திருப்பின எல்லா மனுஷருக்கும் என்ன சம்பவிக்குமென்றால், பட்டயத்தாலும், பஞ்சத்தாலும், கொள்ளைநோயாலும் சாவார்கள்; நான் அவர்கள்மேல் வரப்பண்ணும் தீங்கினாலே அவர்களில் மீதியாகிறவர்களும் தப்புகிறவர்களுமில்லை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லே தங்கவேண்டுமென்று அவ்விடத்துக்குத் தங்கள் முகங்களைத் திருப்பின எல்லா மனுஷருக்கும் என்ன சம்பவிக்குமென்றால், பட்டயத்தாலும், பஞ்சத்தாலும், கொள்ளைநோயாலும் சாவார்கள்; நான் அவர்கள்மேல் வரப்பண்ணும் தீங்கினாலே அவர்களில் மீதியாகிறவர்களும் தப்புகிறவர்களுமில்லை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லே தங்கவேண்டுமென்று அவ்விடத்துக்குத் தங்கள் முகங்களைத் திருப்பின எல்லா மனுஷருக்கும் என்ன சம்பவிக்குமென்றால், பட்டயத்தாலும், பஞ்சத்தாலும், கொள்ளைநோயாலும் சாவார்கள்; நான் அவர்கள்மேல் வரப்பண்ணும் தீங்கினாலே அவர்களில் மீதியாகிறவர்களும் தப்புகிறவர்களுமில்லை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ோபமும் என் உக்கிரமும் எருசலேமின் குடிகள்மேல் எப்படி மூண்டதோ, அப்படியே என் உக்கிரம் நீங்கள் எகிப்துக்குப் போகும்போது, உங்கள்மேல் மூளும். நீங்கள் சாபமாகவும் பாழாகவும் பழிப்பாகவும் நிந்தையாகவும் இருந்து, இவ்விடத்தை இனிக்காணாதிருப்பீர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ோபமும் என் உக்கிரமும் எருசலேமின் குடிகள்மேல் எப்படி மூண்டதோ, அப்படியே என் உக்கிரம் நீங்கள் எகிப்துக்குப் போகும்போது, உங்கள்மேல் மூளும். நீங்கள் சாபமாகவும் பாழாகவும் பழிப்பாகவும் நிந்தையாகவும் இருந்து, இவ்விடத்தை இனிக்காணாதிருப்பீர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ோபமும் என் உக்கிரமும் எருசலேமின் குடிகள்மேல் எப்படி மூண்டதோ, அப்படியே என் உக்கிரம் நீங்கள் எகிப்துக்குப் போகும்போது, உங்கள்மேல் மூளும். நீங்கள் சாபமாகவும் பாழாகவும் பழிப்பாகவும் நிந்தையாகவும் இருந்து, இவ்விடத்தை இனிக்காணாதிருப்பீர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வில் மீதியானவர்களே, எகிப்துக்குப் போகாதிருங்கள் என்று கர்த்தர் உங்களைக் குறித்துச் சொன்னாரன்பதை இந்நாளிலே உங்களுக்குச் சாட்சியாக அறிவித்தேன் என்று அறியுங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வில் மீதியானவர்களே, எகிப்துக்குப் போகாதிருங்கள் என்று கர்த்தர் உங்களைக் குறித்துச் சொன்னாரன்பதை இந்நாளிலே உங்களுக்குச் சாட்சியாக அறிவித்தேன் என்று அறிய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ஆத்துமாக்களுக்கு விரோதமாய் உங்களை மோசம்போக்கினீர்கள்; நீ எங்கள் தேவனாகிய கர்த்தரை நோக்கி: எங்களுக்காக விண்ணப்பம்பண்ணி, எங்கள் தேவனாகிய கர்த்தர் சொல்வதையெல்லாம் எங்களுக்கு அறிவிக்கவேண்டும்; அதின்படியே செய்வோம் என்று நீங்கள் சொல்லி, என்னை உங்கள் தேவனாகிய கர்த்தரிடத்துக்கு அனுப்பினீ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ஆத்துமாக்களுக்கு விரோதமாய் உங்களை மோசம்போக்கினீர்கள்; நீ எங்கள் தேவனாகிய கர்த்தரை நோக்கி: எங்களுக்காக விண்ணப்பம்பண்ணி, எங்கள் தேவனாகிய கர்த்தர் சொல்வதையெல்லாம் எங்களுக்கு அறிவிக்கவேண்டும்; அதின்படியே செய்வோம் என்று நீங்கள் சொல்லி, என்னை உங்கள் தேவனாகிய கர்த்தரிடத்துக்கு அனுப்பின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ಗ ಸೈನ್ಯಾಧಿಪತಿಗಳೆಲ್ಲರೂ ಕಾರೇಹನ ಮಗನಾದ ಯೋಹಾನಾನನೂ ಹೋಷಾ ಯನ ಮಗನಾದ ಯೆಜನ್ಯನೂ ಕಿರಿಯರು ಮೊದಲು ಗೊಂಡು ಹಿರಿಯ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ೆಗೆ ಜನರೆಲ್ಲರೂ ಹತ್ತಿರ 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ಪ್ರವಾದಿಯಾದ ಯೆರೆವಿಾಯನಿಗೆ ಹೇಳಿದ್ದೇನಂ ದರೆ--ನಮ್ಮ ವಿಜ್ಞಾಪನೆ ನಿನ್ನ ಮುಂದೆ ಬರಲಿ; ನಿನ್ನ ಕಣ್ಣುಗಳು ನ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ುವ ಪ್ರಕಾರ ನಾವು ಅನೇಕರೊಳಗಿಂದ ಕೆಲವರೇ ಉಳಿದಿದ್ದೇವಲ್ಲಾ ನಮ ಗೋಸ್ಕರವೂ ಅಂದರೆ ಈ ಸಮಸ್ತಶೇಷಕ್ಕೋಸ್ಕರ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ವು ನಡೆಯತಕ್ಕ ಮಾರ್ಗವನ್ನು ನಾವು ಮಾಡತಕ್ಕ ಕಾರ್ಯವನ್ನು ನಿನ್ನ ದೇವರಾದ ಕರ್ತನು ನಮಗೆ ತಿಳಿಸುವ ಹಾಗೆ ದೇವ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ಿಗೆ ಪ್ರಾರ್ಥನೆ ಮಾಡ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ಪ್ರವಾದಿಯಾದ ಯೆರೆವಿಾ ಯನು ಅವರಿಗೆ--ನಾನು ಕೇಳಿದ್ದೇನೆ; ಇಗೋ, ನಿಮ್ಮ ಮಾತುಗಳ ಪ್ರಕಾರ ನಿಮ್ಮ ದೇವರಾದ ಕರ್ತ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ರ್ಥನೆ ಮಾಡುತ್ತೇನೆ; ಕರ್ತನು ನಿಮಗೆ ಯಾವ ಉತ್ತರವನ್ನು ಕೊಡುವನೋ ಅದನ್ನು ನಿಮಗೆ ತಿಳಿಸು ವೆನು; ಒಂದು ಮಾತನ್ನ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ಿಂದ ಹಿಂತೆಗೆ ಯುವದಿಲ್ಲವೆ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ಾನು ಈ ಹೊತ್ತು ಅದನ್ನು ನಿಮಗೆ ತಿಳಿಸಿದ್ದೇನೆ; ಆದರೆ ನೀವು ನಿಮ್ಮ ದೇವರಾದ ಕರ್ತನ ಶಬ್ದವನ್ನಾದರೂ ಆತನು ಯಾವ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ಷಯ ನನ್ನನ್ನು ನಿಮ್ಮ ಬಳಿಗೆ ಕಳುಹಿಸಿದ್ದಾನೋ ಅದರಲ್ಲಿ ಯಾವದನ್ನಾದರೂ ಕೇಳ ಲಿಲ್ಲವಾ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ಅವರು ಯೆರೆ ವಿಾಯನಿಗೆ ಹೇಳಿದ್ದೇನಂದರೆ--ನಿನ್ನ ದೇವರಾದ ಕರ್ತನು ನಿನ್ನನ್ನು ಯಾವ ವಿಷಯದಲ್ಲಿ ನಮ್ಮ ಬ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ುತ್ತಾನೋ ಆ ಎಲ್ಲಾ ಮಾತುಗಳ ಪ್ರಕಾರ ನಾವು ಮಾಡದೆ ಹೋದರೆ ಕರ್ತನು ನಮಗೆ ಸತ್ಯವಾದ ನಂಬಿಕೆಯುಳ್ಳ ಸಾಕ್ಷಿಯಾಗ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ವು ನಮ್ಮ ದೇವರಾದ ಕರ್ತನ ಸ್ವರವನ್ನು ಕೇಳುವಾಗ ನಮಗೆ ಒಳ್ಳೇದಾ ಗುವ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ೀವು ವಾಸಿಸುವದಕ್ಕೆ ಹೋಗಲು ಮನಸ್ಸು ಮಾಡುವ ಸ್ಥಳದಲ್ಲಿ ಕತ್ತಿಯಿಂದಲೂ ಕ್ಷಾಮದಿಂದಲೂ ಜಾಡ್ಯದಿಂದಲೂ ಸಾಯುವಿರ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ಈಗ ನೀವು ನಿಶ್ಚಯವಾಗಿ ತಿಳುಕೊಳ್ಳ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ವು ಯಾವಾತನ ಬಳಿಗೆ ನಿನ್ನನ್ನು ಕಳುಹಿಸುತ್ತೇವೋ ಆ ನಮ್ಮ ದೇವರಾದ ಕರ್ತನ ಸ್ವರವನ್ನು ಅದು ಒಳ್ಳೇದ್ದಾದರೂ ಸರಿ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ಟ್ಟದ್ದಾದರೂ ಸರಿಯೇ ಕೇಳುವೆವ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ಹತ್ತು ದಿವಸಗಳಾದ ಮೇಲೆ ಕರ್ತನ ವಾಕ್ಯವು ಯೆರೆವಿಾಯನಿಗೆ 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ಅವನು ಕಾರೇಹನ ಮಗನಾದ ಯೋಹಾನಾನನ್ನೂ ಅವನ ಸಂಗಡ ಇದ್ದ ಸೈನ್ಯಾಧಿಪತಿಗಳೆಲ್ಲರನ್ನೂ ಕಿರಿಯರು ಮೊದಲುಗೊಂಡು ಹಿರಿಯ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ೆಗೆ ಜನರೆಲ್ಲರ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ರೆದು ಅವರಿಗೆ ಹೇಳಿದ್ದೇನಂದರೆ--ಯಾವಾತನ ಮುಂದೆ ನಿಮ್ಮ ವಿಜ್ಞಾ ಪನೆಯನ್ನು ತರುವದಕ್ಕೆ ನನ್ನನ್ನು ಕಳುಹಿಸಿದ್ದಿರೋ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ಿನ ದೇವರಾದ ಕರ್ತನು ಹೀಗೆ ಹೇಳು ತ್ತಾನ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ೀವು ಇನ್ನು ಈ ದೇಶದಲ್ಲಿ ವಾಸ ಮಾಡಿದರೆ ನಾನು ನಿಮ್ಮನ್ನು ಕೆಡವದೆ ಕಟ್ಟುವೆನು; ಕಿತ್ತುಹಾಕದೆ ನೆಡುವೆನು.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ಗೆ ಮಾಡಿರುವ ಕೇಡಿನ ವಿಷಯ ಪಶ್ಚಾತ್ತಾಪ ಪ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ೀವು ಭಯ ಪಡುವ ಬಾಬೆಲಿನ ಅರಸನಿಗೆ ಹೆದರಬೇಡಿರಿ; ಅವನಿಗೆ ಭಯಪಡಬೇಡಿರೆಂದು ಕರ್ತನು ಅನ್ನುತ್ತಾನೆ; ನಿ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ಷಿಸುವದಕ್ಕೂ ಅವನ ಕೈಗೆ ನಿಮ್ಮನ್ನು ತಪ್ಪಿಸುವದಕ್ಕೂ ನಾನು ನಿಮ್ಮ ಸಂಗಡ ಇ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ದಲ್ಲದೆ ನಾನು ನಿಮಗೆ ಕರುಣೆಯನ್ನು ತೋರಿಸುವೆನು; ಆಗ ಅವನು ಕರುಣಿಸಿ ನಿಮ್ಮನ್ನು ತಿರುಗಿ ನಿಮ್ಮ ಸ್ವದೇಶ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ಮಾಡು 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ರೆ ನೀವು ನಿಮ್ಮ ದೇವರಾದ ಕರ್ತನ ಶಬ್ದವನ್ನು ಕೇಳದೆ--ನಾವು ಈ ದೇಶದಲ್ಲಿ ವಾಸಮಾಡು ವದಿಲ್ಲವೆಂದು ಹೇಳಿ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ೀವು--ಇಲ್ಲ, ನಾವು ಐಗುಪ್ತದೇಶಕ್ಕೆ ಹೋಗುತ್ತೇವೆ; ಅಲ್ಲಿ ನಾವು ಯುದ್ಧ ವನ್ನು ನೋಡುವದಿಲ್ಲ, ತುತೂರಿಯ ಶಬ್ದ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ುವ ದಿಲ್ಲ, ರೊಟ್ಟಿಯ ವಿಷಯ ಕ್ಷಾಮವಾಗುವದಿಲ್ಲ, ಅಲ್ಲಿ ವಾಸಮಾಡುವೆವೆಂದು ಹೇಳುವದಾ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ಈಗ ಯೆಹೂದದ ಶೇಷವೇ, ಕರ್ತನ ವಾಕ್ಯವನ್ನು ಕೇಳಿರಿ; ಇಸ್ರಾಯೇಲಿನ ದೇವರಾದ ಸೈನ್ಯಗಳ ಕರ್ತನು ಹೀಗೆ ಹೇಳುತ್ತಾನೆ--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ಶ್ಚಯವಾಗಿ ನಿಮ್ಮ ಮುಖಗಳನ್ನು ಐಗುಪ್ತಕ್ಕೆ ಹೋಗುವ ಹಾಗೆ ತಿರುಗಿಸಿ ನೀವು ಅಲ್ಲಿ ತಂಗುವದಕ್ಕೆ ಹೋದ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ಗ ಆಗುವದೇನಂದರೆ --ನೀವು ಭಯಪಡುವ ಕತ್ತಿಯು ಆ ಐಗುಪ್ತದೇಶದಲ್ಲಿ, ನಿಮ್ಮನ್ನು ಹಿಡಿಯುವದು; ನೀವು ಹೆದರಿಕೊಳ್ಳ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ಷಾಮವು ಆ ಐಗುಪ್ತದೇಶಕ್ಕೆ ನಿಮ್ಮನ್ನು ಹಿಂದಟ್ಟುವದು, ಅಲ್ಲೇ ಸಾಯ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ಹೌದು, ಐಗುಪ್ತಕ್ಕೆ ಹೋಗಿ ಅಲ್ಲಿ ವಾಸಿಸುವ ಹಾಗೆ ತಮ್ಮ ಮುಖಗಳನ್ನು ತಿರುಗಿಸುವ ಮನುಷ್ಯರಿಗೆಲ್ಲಾ ಹೀಗಾಗುವದು;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ಿಯಿ ಂದಲೂ ಕ್ಷಾಮದಿಂದಲೂ ಜಾಡ್ಯದಿಂದಲೂ ಸಾಯು ವರು; ನಾನು ಅವರ ಮೇಲೆ ಬರಮಾಡುವ ಕೇಡಿಗೆ ತಪ್ಪಿಸಿಕೊಂಡು ಉಳಿಯುವ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ಬ್ಬನೂ ಅವರೊಳಗೆ ಇ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ಇಸ್ರಾಯೇಲಿನ ದೇವರಾದ ಸೈನ್ಯಗಳ ಕರ್ತನು ಹೀಗೆ ಹೇಳುತ್ತಾನೆ--ನನ್ನ ಕೋಪವೂ ನನ್ನ ಉರಿಯೂ ಹೇಗೆ ಯೆರೂಸಲೇಮಿನ ನಿವಾಸಿ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ಹೊಯ್ಯಲ್ಪಟ್ಟಿತೋ ಹಾಗೆಯೇ ನೀವು ಐಗುಪ್ತಕ್ಕೆ ಹೋದರೆ ನನ್ನ ಉರಿಯು ನಿಮ್ಮ ಮೇಲೆ ಹೊಯ್ಯಲ್ಪ ಡುವದು; ನೀವು ಅಸಹ್ಯ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ಸ್ಮಯವೂ ಶಾಪವೂ ನಿಂದೆಯೂ ಆಗುವಿರಿ; ಈ ಸ್ಥಳವನ್ನು ನೀವು ತಿರುಗಿ ನೋ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ಯೆಹೂದದ ಶೇಷವೇ, ಕರ್ತನು ನಿಮ್ಮ ವಿಷಯ ಹೇಳಿದ್ದೇನಂದರೆ--ಐಗುಪ್ತಕ್ಕೆ ಹೋಗ ಬೇಡಿರಿ; ನಾನು ಈ ಹೊತ್ತು ನಿಮಗೆ ಸಾಕ್ಷ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ಿದ್ದೇ ನೆಂದು ಚೆನ್ನಾಗಿ ತಿಳುಕೊಳ್ಳಿರಿ. ನಿಶ್ಚಯವಾಗಿ ಸ್ವಂತ ಪ್ರಾಣಗಳಿಗೆ ವಿರೋಧವಾಗಿ ಮೋಸಮಾಡಿದ್ದೀ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ಮಗೋಸ್ಕರ ನಮ್ಮ ದೇವರಾದ ಕರ್ತನಿಗೆ ಪ್ರಾರ್ಥನೆ ಮಾಡೆಂದೂ ನಮ್ಮ ದೇವರಾದ ಕರ್ತನು ಏನೇನು ಹೇಳುವನೋ ಅದನ್ನು ನ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ಸು, ಆಗ ನಾವು ಮಾಡುವೆವೆಂದೂ ಹೇಳಿ, ನನ್ನನ್ನು ನಿಮ್ಮ ದೇವರಾದ ಕರ್ತನ ಬಳಿಗೆ ಕಳುಹಿಸಿದ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2026-10-21T06:22:49Z</dcterms:created>
  <dcterms:modified xsi:type="dcterms:W3CDTF">2026-10-21T06:22:49Z</dcterms:modified>
  <dc:title>ಯೆರೆಮೀಯನು : 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