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ஊத்ஸ் தேசத்திலே யோபு என்னும்பேர்கொண்ட ஒரு மனுஷன் இருந்தான்; அந்த மனுஷன் உத்தமனும் சன்மார்க்கனும், தேவனுக்குப் பயந்துபொல்லாப்புக்கு விலகுகிறவனுமாயி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ஊத்ஸ் தேசத்திலே யோபு என்னும்பேர்கொண்ட ஒரு மனுஷன் இருந்தான்; அந்த மனுஷன் உத்தமனும் சன்மார்க்கனும், தேவனுக்குப் பயந்துபொல்லாப்புக்கு விலகுகிறவனுமாயி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ுக்கு ஏழு குமாரரும், மூன்று குமாரத்திகளும் பிற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க்கு ஏழாயிரம் ஆடுகளும், மூவாயிரம் ஒட்டகங்களும், ஐந்நூறு ஏர்மாடுகளும், ஐந்நூறு கழுதைகளுமாகிய மிருகஜீவன்கள் இருந்ததுமன்றி, திரளான பணிவிடைக்காரருமிருந்தார்கள்; அதினால் அந்த மனுஷன் கிழக்கத்திப் புத்திரர் எல்லாரிலும் பெரியவனாயிரு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க்கு ஏழாயிரம் ஆடுகளும், மூவாயிரம் ஒட்டகங்களும், ஐந்நூறு ஏர்மாடுகளும், ஐந்நூறு கழுதைகளுமாகிய மிருகஜீவன்கள் இருந்ததுமன்றி, திரளான பணிவிடைக்காரருமிருந்தார்கள்; அதினால் அந்த மனுஷன் கிழக்கத்திப் புத்திரர் எல்லாரிலும் பெரியவனாயிரு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குமாரர், அவனவன் தன்தன் நாளிலே தன்தன் வீட்டிலே விருந்துசெய்து, தங்கள் மூன்று சகோதரிகளையும் தங்களோடே போஜனம் பண்ணும்படி அழைப்ப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ருந்துசெய்கிற அவரவருடைய நாள்முறை முடிகிறபோது, யோபு: ஒருவேளை என் குமாரர் பாவஞ்செய்து தேவனைத் தங்கள் இருதயத்திலே தூஷித்திருப்பார்கள் என்று சொல்லி, அவர்களை அழைத்தனுப்பி, பரிசுத்தப்படுத்தி, அதிகாலமே எழுந்து, அவர்கள் எல்லாருடைய இலக்கத்தின்படியேயும் சர்வாங்க தகனபலிகளைச் செலுத்துவான்; இந்தப்பிரகாரமாக அந்நாட்களிலெல்லாம் செய்துவரு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ருந்துசெய்கிற அவரவருடைய நாள்முறை முடிகிறபோது, யோபு: ஒருவேளை என் குமாரர் பாவஞ்செய்து தேவனைத் தங்கள் இருதயத்திலே தூஷித்திருப்பார்கள் என்று சொல்லி, அவர்களை அழைத்தனுப்பி, பரிசுத்தப்படுத்தி, அதிகாலமே எழுந்து, அவர்கள் எல்லாருடைய இலக்கத்தின்படியேயும் சர்வாங்க தகனபலிகளைச் செலுத்துவான்; இந்தப்பிரகாரமாக அந்நாட்களிலெல்லாம் செய்துவரு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ருந்துசெய்கிற அவரவருடைய நாள்முறை முடிகிறபோது, யோபு: ஒருவேளை என் குமாரர் பாவஞ்செய்து தேவனைத் தங்கள் இருதயத்திலே தூஷித்திருப்பார்கள் என்று சொல்லி, அவர்களை அழைத்தனுப்பி, பரிசுத்தப்படுத்தி, அதிகாலமே எழுந்து, அவர்கள் எல்லாருடைய இலக்கத்தின்படியேயும் சர்வாங்க தகனபலிகளைச் செலுத்துவான்; இந்தப்பிரகாரமாக அந்நாட்களிலெல்லாம் செய்துவருவ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ருந்துசெய்கிற அவரவருடைய நாள்முறை முடிகிறபோது, யோபு: ஒருவேளை என் குமாரர் பாவஞ்செய்து தேவனைத் தங்கள் இருதயத்திலே தூஷித்திருப்பார்கள் என்று சொல்லி, அவர்களை அழைத்தனுப்பி, பரிசுத்தப்படுத்தி, அதிகாலமே எழுந்து, அவர்கள் எல்லாருடைய இலக்கத்தின்படியேயும் சர்வாங்க தகனபலிகளைச் செலுத்துவான்; இந்தப்பிரகாரமாக அந்நாட்களிலெல்லாம் செய்துவருவ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ருநாள் தேவபுத்திரர் கர்த்தருடைய சந்நிதியில் வந்து நின்றபோது, சாத்தானும் அவர்கள் நடுவிலே வந்து நி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சாத்தானைப் பார்த்து: நீ எங்கேயிருந்து வருகிறாய் என்றார். சாத்தான் கர்த்தருக்குப் பிரதியுத்தரமாக: பூமியெங்கும் உலாவி, அதில் சுற்றித்திரிந்து வருகிறேன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சாத்தானைப் பார்த்து: நீ எங்கேயிருந்து வருகிறாய் என்றார். சாத்தான் கர்த்தருக்குப் பிரதியுத்தரமாக: பூமியெங்கும் உலாவி, அதில் சுற்றித்திரிந்து வருகிறேன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சாத்தானை நோக்கி என் தாசனாகிய யோபின்மேல் கவனம் வைத்தாயோ? உத்தமனும் சன்மார்க்கனும், தேவனுக்குப் பயந்து, பொல்லாப்புக்கு விலகுகிறவனுமாகிய அவனைப்போல பூமியில் ஒருவனும் இல்லை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சாத்தானை நோக்கி என் தாசனாகிய யோபின்மேல் கவனம் வைத்தாயோ? உத்தமனும் சன்மார்க்கனும், தேவனுக்குப் பயந்து, பொல்லாப்புக்கு விலகுகிறவனுமாகிய அவனைப்போல பூமியில் ஒருவனும் இல்லை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ச் சாத்தான் கர்த்தருக்குப் பிரதியுத்தரமாக; யோபு விருதாவாகவா தேவனுக்குப் பயந்து நடக்கி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் அவனையும் அவன் வீட்டையும் அவனுக்கு உண்டான எல்லாவற்றையும் சுற்றி வேலியடைக்கவில்லையோ? அவன் கைகளின் கிரியையை ஆசீர்வதித்தீர்; அவனுடைய சம்பத்து தேசத்தில் பெருகிற்ற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் அவனையும் அவன் வீட்டையும் அவனுக்கு உண்டான எல்லாவற்றையும் சுற்றி வேலியடைக்கவில்லையோ? அவன் கைகளின் கிரியையை ஆசீர்வதித்தீர்; அவனுடைய சம்பத்து தேசத்தில் பெருக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உம்முடைய கையை நீட்டி அவனுக்கு உண்டானவையெல்லாம் தொடுவீரானால், அப்பொழுது அவன் உமது முகத்துக்கு எதிரே உம்மைத் தூஷிக்கானோ பாரும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உம்முடைய கையை நீட்டி அவனுக்கு உண்டானவையெல்லாம் தொடுவீரானால், அப்பொழுது அவன் உமது முகத்துக்கு எதிரே உம்மைத் தூஷிக்கானோ பாரும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ாத்தானை நோக்கி: இதோ, அவனுக்கு உண்டானவையெல்லாம் உன் கையிலிருக்கிறது; அவன்மேல்மாத்திரம் உன் கையை நீட்டாதே என்றார்; அப்பொழுது சாத்தான் கர்த்தருடைய சந்நிதியைவிட்டுப் புறப்பட்டுப்போ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ாத்தானை நோக்கி: இதோ, அவனுக்கு உண்டானவையெல்லாம் உன் கையிலிருக்கிறது; அவன்மேல்மாத்திரம் உன் கையை நீட்டாதே என்றார்; அப்பொழுது சாத்தான் கர்த்தருடைய சந்நிதியைவிட்டுப் புறப்பட்டுப்போ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ஒருநாள் யோபுடைய குமாரரும், அவன் குமாரத்திகளும், தங்கள் மூத்த சகோதரன் வீட்டிலே புசித்து, திராட்சரசம் குடிக்கிறபோ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ஆள் அவனிடத்தில் வந்து; எருதுகள் உழுகிறபோது, கழுதைகள் அவைகளின் பக்கத்திலே மேய்ந்துகொண்டிருக்கையில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ஆள் அவனிடத்தில் வந்து; எருதுகள் உழுகிறபோது, கழுதைகள் அவைகளின் பக்கத்திலே மேய்ந்துகொண்டிருக்கையில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பேயர் அவைகள்மேல் விழுந்து அவைகளைச் சாய்த்துக்கொண்டுபோனார்கள்; வேலையாட்களையும் பட்டயக்கருக்கினால் வெட்டிப்போட்டார்கள்; நான் ஒருவன் மாத்திரம் தப்பி, அதை உமக்கு அறிவிக்கும்படி வந்தேன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பேயர் அவைகள்மேல் விழுந்து அவைகளைச் சாய்த்துக்கொண்டுபோனார்கள்; வேலையாட்களையும் பட்டயக்கருக்கினால் வெட்டிப்போட்டார்கள்; நான் ஒருவன் மாத்திரம் தப்பி, அதை உமக்கு அறிவிக்கும்படி வந்தேன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ன் இப்படிப் பேசிக்கொண்டிருக்கையில், வேறொருவன் வந்து: வானத்திலிருந்து தேவனுடைய அக்கினி விழுந்து, ஆடுகளையும் வேலையாட்களையும் சுட்டெரித்துப்போட்டது; நான் ஒருவன்மாத்திரம் தப்பி, அதை உமக்கு அறிவிக்கும்படி வந்தேன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ன் இப்படிப் பேசிக்கொண்டிருக்கையில், வேறொருவன் வந்து: வானத்திலிருந்து தேவனுடைய அக்கினி விழுந்து, ஆடுகளையும் வேலையாட்களையும் சுட்டெரித்துப்போட்டது; நான் ஒருவன்மாத்திரம் தப்பி, அதை உமக்கு அறிவிக்கும்படி வந்தேன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ன் இப்படிப் பேசிக்கொண்டிருக்கையில், வேறொருவன் வந்து: வானத்திலிருந்து தேவனுடைய அக்கினி விழுந்து, ஆடுகளையும் வேலையாட்களையும் சுட்டெரித்துப்போட்டது; நான் ஒருவன்மாத்திரம் தப்பி, அதை உமக்கு அறிவிக்கும்படி வந்தேன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ன் இப்படிப் பேசிக்கொண்டிருக்கையில், வேறொருவன் வந்து: கல்தேயர் மூன்று பவுஞ்சாய் வந்து, ஒட்டகங்கள்மேல் விழுந்து, அவைகளை ஓட்டிக்கொண்டுபோனார்கள், வேலையாட்களையும் பட்டயக்கருக்கினால் வெட்டிப்போட்டார்கள்; நான் ஒருவன்மாத்திரம் தப்பி அதை உமக்கு அறிவிக்கும்படி வந்தேன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ன் இப்படிப் பேசிக்கொண்டிருக்கையில், வேறொருவன் வந்து: கல்தேயர் மூன்று பவுஞ்சாய் வந்து, ஒட்டகங்கள்மேல் விழுந்து, அவைகளை ஓட்டிக்கொண்டுபோனார்கள், வேலையாட்களையும் பட்டயக்கருக்கினால் வெட்டிப்போட்டார்கள்; நான் ஒருவன்மாத்திரம் தப்பி அதை உமக்கு அறிவிக்கும்படி வந்தேன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ன் இப்படிப் பேசிக்கொண்டிருக்கையில், வேறொருவன் வந்து: கல்தேயர் மூன்று பவுஞ்சாய் வந்து, ஒட்டகங்கள்மேல் விழுந்து, அவைகளை ஓட்டிக்கொண்டுபோனார்கள், வேலையாட்களையும் பட்டயக்கருக்கினால் வெட்டிப்போட்டார்கள்; நான் ஒருவன்மாத்திரம் தப்பி அதை உமக்கு அறிவிக்கும்படி வந்தேன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ன் இப்படிப் பேசிக்கொண்டிருக்கையில், வேறொருவன் வந்து: உம்முடைய குமாரரும் உம்முடைய குமாரத்திகளும், தங்கள் மூத்த சகோதரன் வீட்டிலே புசித்துத் திராட்சரசம் குடிக்கிறபோ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ன் இப்படிப் பேசிக்கொண்டிருக்கையில், வேறொருவன் வந்து: உம்முடைய குமாரரும் உம்முடைய குமாரத்திகளும், தங்கள் மூத்த சகோதரன் வீட்டிலே புசித்துத் திராட்சரசம் குடிக்கிறபோ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னாந்தர வழியாய்ப் பெருங்காற்று வந்து, அந்த வீட்டின் நாலுமூலையிலும் அடிக்க, அது பிள்ளைகளின்மேல் விழுந்ததினால் அவர்கள் இறந்துபோனார்கள்; நான் ஒருவன்மாத்திரம் தப்பி, அதை உமக்கு அறிவிக்கும்படி வந்தேன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னாந்தர வழியாய்ப் பெருங்காற்று வந்து, அந்த வீட்டின் நாலுமூலையிலும் அடிக்க, அது பிள்ளைகளின்மேல் விழுந்ததினால் அவர்கள் இறந்துபோனார்கள்; நான் ஒருவன்மாத்திரம் தப்பி, அதை உமக்கு அறிவிக்கும்படி வந்தேன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யோபு எழுந்திருந்து, தன் சால்வையைக் கிழித்து, தன் தலையைச் சிரைத்து, தரையிலே விழுந்து பணிந்து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யோபு எழுந்திருந்து, தன் சால்வையைக் கிழித்து, தன் தலையைச் சிரைத்து, தரையிலே விழுந்து பணிந்து: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ிர்வாணியாய் என் தாயின் கர்ப்பத்திலிருந்து வந்தேன்; நிர்வாணியாய் அவ்விடத்துக்குத் திரும்புவேன்; கர்த்தர் கொடுத்தார், கர்த்தர் எடுத்தார்; கர்த்தருடைய நாமத்துக்கு ஸ்தோத்திரம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ிர்வாணியாய் என் தாயின் கர்ப்பத்திலிருந்து வந்தேன்; நிர்வாணியாய் அவ்விடத்துக்குத் திரும்புவேன்; கர்த்தர் கொடுத்தார், கர்த்தர் எடுத்தார்; கர்த்தருடைய நாமத்துக்கு ஸ்தோத்திரம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வையெல்லாவற்றிலும் யோபு பாவஞ்செய்யவுமில்லை, தேவனைப்பற்றிக் குறைசொல்லவும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ঊষ দেশে ইয়োব নামে এক জন লোক বাস করতেন| ইয়োব একজন সত্‌ ও অনিন্দনীয় মানুষ ছিলেন| ইয়োব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াসনা করতেন এবং মন্দ কাজ করা থেকে বিরত থাকত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ইয়োবের সাতটি ছেলে এবং তিনটি মেয়ে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ইয়োবের 7,000টি মেষ, 3,000টি উট, 500 জোড়া বলদ, 500 স্ত্রী গাধা এবং অনেক দাসদাসী ছিল| ইয়োব 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ূর্বদেশের সব চেয়ে ধনী লো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দের বাড়ীতে তাঁর পুত্ররা পালা করে ভোজ সভার আয়োজন করত| এবং তারা তাদের বোনদের নিমন্ত্রণ কর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ঁর পুত্রদের ভোজসভা শেষ হয়ে গেলে ইয়োব প্রত্যূষে ঘুম থেকে উঠতেন এবং তাঁর সন্তানদের প্রত্যেক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একটি করে হোমবলি উত্সর্গ করতেন| তিনি ভেবেছিলেন, “হয়তো আমার সন্তানরা মনে মনে ঈশ্বরকে অভিশ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ঈশ্বরের বিরুদ্ধে কোন পাপ করেছে|” ইয়োব বরাবরই এই কাজ করেছেন যাতে তাঁর সন্তানদের পাপ ক্ষমা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রপর সেই দিনটি এল য়েদিন দেবদূতেরাপ্রভুর সঙ্গে দেখা করতে এলেন| শয়তানও দেবদূতদের সঙ্গে এস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ভু তখন শয়তানকে জিজ্ঞাসা করলেন, “তুমি কোথায় ছিলে?” শয়তান প্রভুকে উত্তর দিল, “আমি পৃথিবী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ুরে বেড়াচ্ছিলাম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রপর প্রভু শয়তানকে বললেন, “তুমি কি আমার দাস ইয়োবকে দেখেছো? পৃথিবীতে ইয়োবের মতো আর কোন লোক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ই| ইয়োব এক জন সত্‌ এবং অনিন্দনীয় মানুষ| সে ঈশ্বরের উপাসনা করে এবং মন্দ কাজ থেকে বিরত থাক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শয়তান উত্তর দিল, “নিশ্চয়! কিন্তু ইয়োব য়ে ঈশ্বরের উপাসনা করে তার য়থেষ্ট কারণ রযেছ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পনি তাকে, তার পরিবারকে এবং তার যা কিছু আছে সব কিছুকে সর্বদাই রক্ষা করেন| সে যা কিছু কর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তেই আপনি তাকে সফলতা দেন| তার গবাদি পশুর দল ও মেষের পাল দেশে এমশঃ বেড়েই চল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িন্তু তার যা কিছু রযেছে তা যদি আপনি ধ্বংস করে দেন আমি নিশ্চিত করে বলতে পারি, সে আপনার মুখ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পরে আপনাকে অভিশাপ দে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ভু শয়তানকে বললেন, “ঠিক আছে, ইয়োবের যা কিছু আছে তা নিয়ে তুমি যা খুশী তাই কর| কিন্তু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হে কোন আঘাত করো না|”তারপর শয়তান প্রভুর কাছ থেকে চল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ক দিন ইয়োবের ছেলেমেয়েরা তাদের সব থেকে বড় দাদার বাড়ীতে দ্রাক্ষারস পান ও নৈশ আহার কর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খন এক জন বার্তাবাহক এসে ইয়োবকে সংবাদ দিল, “বলদগুলো জমিতে হাল দিচ্ছিল এবং স্ত্রী গাধা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াকাছি চরে ঘাস খাচ্ছিল,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শিবাযীযেরা আমাদের আক্রমণ করে পশুদের ছিনিয়ে নিয়ে যায় এবং অন্য ভৃত্যদের তরবারি দিয়ে হত্য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 মাত্র আমিই পালাতে পেরেছি| তাই আমি আপনাকে সংবাদটা দিতে এসেছি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যখন সেই বার্তাবাহক কথা বলছিল তখনই আরও এক জন বার্তাবাহক ইয়োবের কাছে এলো| দ্বিতীয় বার্তাবাহ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কে বলল, “আকাশ থেকে বাজ পড়ে আপনার মেষ এবং ভৃত্যরা সব পুড়ে গিয়েছে| এক মাত্র আমিই 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য়েছি| তাই আমি আপনাকে সংবাদটা দিতে এসেছি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খন সেই বার্তাবাহক কথা বলছিল তখন আরো এক জন বার্তাবাহক এলো| তৃতীয় বার্তাবাহক বলল, “কল্দীযরা ত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ল সৈন্যে ভাগ হয়েছিল| ওরা আমাদের আক্রমণ করে উটগুলিকে নিয়ে গিয়েছে! ওরা ভৃত্যদের তরবারি দিয়ে হত্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| এক মাত্র আমিই রক্ষা পেয়েছি| তাই আমি আপনাকে সংবাদটা দিতে এসেছি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খন তৃতীয় বার্তাবাহক কথা বলছিল তখন আরও এক জন বার্তাবাহক এলো| চতুর্থ বার্তাবাহক বলল, “আপ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েলেমেয়েরা তাদের বড় দাদার বাড়ীতে আহার করছিল ও দ্রাক্ষারস পান কর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খন মরুভূমি থেকে হঠাত্‌ই একটা ঝড় এসে বাড়ীটাকে ভেঙে দেয়| বাড়ীটা অল্পবয়সী লোকদের ওপরে ভেঙ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ে এবং তারা মারা যায়| এক মাত্র আমিই রক্ষা পেয়েছি| তাই আমি আপনাকে সংবাদটা দিতে এসেছি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যখন ইয়োব এইসব শুনলেন, তখন তিনি তাঁর বস্ত্র ছিঁড়ে ফেললেন এবং মাথা কামিযে ফেললেন| এভাবেই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শোক প্রকাশ করলেন| তারপর ইয়োব মাটিতে লুটিযে পড়লেন এবং ঈশ্বরের সামনে নত হ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িনি বললেন:“যখন আমি জন্মেছিলাম আমি নগ্ন ছিলাম, যখন আমি মারা যাবো তখনও আমি নগ্ন থাকব| প্রভু দ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প্রভুই নিয়ে নেন| প্রভুর নামের প্রশংসা করো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 সব কিছুই ঘটলো, কিন্তু ইয়োব কোন পাপ করেননি| ইয়োব একথা বলেননি য়ে ঈশ্বর কোন ভুল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2026-10-20T05:19:15Z</dcterms:created>
  <dcterms:modified xsi:type="dcterms:W3CDTF">2026-10-20T05:19:15Z</dcterms:modified>
  <dc:title>ইয়োব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