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ெகொபொ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யெரொபெயாமின் இருபதாம் வருஷத்திலே ஆசா யூதாவின்மேல் ராஜாவ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 தன் தகப்பனாகிய தாவீதைப் போல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வுக்கும் இஸ்ரவேலின் ராஜாவாகிய பாஷாவுக்கும் அவர்களுடைய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ஷா அதைக் கேட்டபோது, ராமாவைக் கட்டுகிறதை விட்டு திர்சாவிலிருந்துவ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ஷா யூதாவின் ராஜாவாகிய ஆசாவின் மூன்றாம் வருஷத்திலே அவனைக் கொன்றுபோட்டபின், அவன் ஸ்தானத்தில் ராஜாவா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வுக்கும் இஸ்ரவேல் ராஜாவாகிய பாஷாவுக்கும் அவர்கள்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ెబాతు కుమారుడును రాజునైన యరొబాము ఏలు... బడిలో పదునెనిమిదవ సంవత్సరమున అబీయాము యూదా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మూడు సంవత్సరములు యెరూషలేమునందు రాజుగా ఉండెను; అతని తల్లి పేరు మయకా; ఆమె అబీషాలోము కుమార్త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తన తండ్రి పూర్వము అనుసరించిన పాపమార్గములన్నిటిలో నడిచెను; తన పితరుడైన దావీదు హృదయమ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యెడల యథార్థముగా ఉన్నట్లు అతని హృదయము యథార్థముగా ఉ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ావీదు హిత్తీయుడైన ఊరియా సంగతియందు తప్ప తన జీవిత దినములన్నియు యెహోవా దృష్టికి యథార్థముగా న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నుచు, యెహోవా అతనికిచ్చిన ఆజ్ఞలలో దేని విషయ మందును తప్పిపోకు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ావీదు నిమిత్తము అతని తరువాత అతని కుమారుని నిలుపుటకును, యెరూష లేమును స్థిరపరచుటకును, అతని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యెరూషలేమునందు దావీదునకు దీపముగా అతని ఉండ న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ెహబాము1 బ్రదికిన దినములన్నియు అతనికిని యరొబామునకును యుద్ధము జ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బీ యాము చేసిన యితర కార్యములనుగూర్చియు, అతడు చేసిన వాటన్నిటినిగూర్చియు యూదా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బడి యున్నది. అబీయామునకును యరొబామునకును యుద్ధము కలిగ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బీయాము తన పితరులతో కూడ నిద్రించగా వారు దావీదు పురమందు అతనిని సమాధిచేసిరి; అతని కుమారుడైన ఆస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ఇశ్రాయేలువారికి రాజైన యరొబాము ఏలుబడియందు ఇరువదియవ సంవత్సరమున ఆసా యూదావారిని ఏల 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నలువదియొక సంవత్సరములుయెరూషలేమునందు ఏలుచుండెను. అతని అవ్వపేరు1 మయకా, యీమె అబీషాలో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సా తన పితరుడైన దావీదువలె యెహోవా దృష్టికి యథార్థముగా నడు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ురుషగాములను దేశములోనుండి వెళ్ల గొట్టి తన పితరులు చేయించిన విగ్రహములన్నిటిని పడ గ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తన అవ్వ యైన మయకా అసహ్యమైన యొకదాని చేయించి, దేవతాస్తంభము ఒకటి నిలుపగా ఆసా ఆ విగ్రహ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ఛిన్నాభిన్నములుగా కొట్టించి, కిద్రోను ఓరను దాని కాల్చివేసి ఆమె పట్టపుదేవికాకుండ ఆమెను తొల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సా తన దినములన్నియు హృదయపూర్వకముగా యెహోవాను అనుసరించెను గాని ఉన్నత స్థలములను తీసివేయ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మరియు అతడు తన తండ్రి ప్రతిష్ఠించిన వస్తువులను తాను ప్రతిష్ఠించిన వస్తువులను, వెండియు బంగా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పకరణములను యెహోవా మందిరములోనికి తె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ు బ్రదికిన దినములన్నిటను ఆసాకును ఇశ్రాయేలు రాజైన బయె షాకును యుద్ధము జర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శ్రాయేలు రాజైన బయెషా యూదావారికి విరోధియై యుండి, యూదా రాజైన ఆసాయొద్దనుండి యెవరును రాకుండ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ద్దకు ఎవరును పోకుండను, రామాపట్టణమును కట్టిం 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బట్టి ఆసా యెహోవా మందిరపు ఖజానాలోను రాజనగరుయొక్క ఖజానాలోను శేషించిన వెండి అంతయు బంగారమంతయు తీ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సేవకులచేతి కప్ప గించి, హెజ్యోనునకు పుట్టిన టబ్రిమ్మోను కుమారుడును దమస్కులో నివాసమ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ామునకు రాజునైయున్న బెన్హదదుకు పంపి మనవి చేసినదేమ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 తండ్రికిని నా తండ్రికిని సంధి కలిగియున్నట్లు నీకును నాకును సంధి కలిగి యుండవలెను గనుక వె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గార ములను నీకు కానుకగా పంపించుచున్నాను; నీవు వచ్చి ఇశ్రా యేలు రాజైన బయెషా నా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పోవునట్లు నీకును అతనికిని కలిగిన నిబంధనను తప్ప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కాబట్టి బెన్హదదు రాజైన ఆసా చెప్పిన మాటకు సమ్మతించి తన సైన్యముల అధిపతులను ఇశ్రాయేలు పట్టణ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ికి పంపి ఈయోనును దానును ఆబేల్బేత్మయకాను కిన్నెరెతును నఫ్తాలీ దేశమును పట్టుకొని కొల్ల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ది బయెషాకు వర్తమానము కాగా రామాపట్టణము కట్టుట మాని తిర్సాకు పోయి నివాస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రాజైన ఆసా యెవరును నిలిచిపోకుండ యూదాదేశపు వారందరు రావలెనని ప్రకటన చేయగా జనులు సమక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ెషా కట్టించుచుండిన రామాపట్టణపు రాళ్లను కఱ్ఱలను ఎత్తికొని వచ్చిరి. రాజైన ఆసా వాటి చేత బెన్యామీ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బంధమైన గెబను మిస్పాన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సా చేసిన యితర కార్యములను గూర్చియు, అతని బలమంతటిని గూర్చియు, అతడు చేసిన సమస్తమునుగూర్చియ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ించిన పట్టణములనుగూర్చియు యూదారాజుల వృత్తాం తముల గ్రంథమందు వ్రాయబడియున్నది. అతడు వృద్ధుడై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పాదములయందు రోగము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తట ఆసా తన పితరులతోకూడ నిద్రించి, తన పితరుడైన దావీదు పురమందు తన పితరుల సమాధిలో పాతిపెట్టబ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మారుగా యెహోషాపాతు అను అతని కుమారుడు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యరొబాము కుమారుడైన నాదాబు యూదారాజైన ఆసా యేలుబడిలో రెండవ సంవత్సరమందు ఇశ్రాయేలు వారిని ఏలనారంభ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వారిని రెండు సంవత్సర 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తడు యెహోవా దృష్టికి కీడుచేసి తన తండ్రి నడిచిన మార్గమందు నడిచి, అతడు దేనిచేత ఇశ్రాయేలువారు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ై కారకుడాయెనో ఆ పాపమును అనుసరించి ప్రవర్త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శ్శాఖారు ఇంటి సంబంధుడును అహీయా కుమారుడునైన బయెషా అతనిమీద కుట్రచేసెను. నాదాబును ఇశ్రాయే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ును ఫిలిష్తీయుల సంబంధమైన గిబ్బెతోనునకు ముట్టడి వేయుచుండగా గిబ్బెతోనులో బయెషా అతని చ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రాజైన ఆసాయేలుబడిలో మూడవ సంవత్సరమందు బయెషా అతని చంపి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తాను రాజు కాగానే ఇతడు యరొబాము సంతతి వారి నందరిని హతముచేసెను; ఎవనినైన యరొబామునకు సజీవు న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నియ్యక అందరిని నశింపజేసెను. తన సేవకుడైన షిలోనీయుడైన అహీయాద్వారా యెహోవా సెల విచ్చిన ప్రకారముగా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తాను చేసిన పాప ములచేత ఇశ్రాయేలువారు పాపముచేయుటకు కారకుడై యరొబాము ఇశ్రాయేలీయుల దేవుడైన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ోపము పుట్టింపగా ఈలాగున జర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నాదాబు చేసిన ఇతర కార్యములనుగూర్చియు, అతడు చేసినదాని నంతటిని గూర్చియు ఇశ్రాయేలు రాజుల వృత్తాంత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ి దినములన్నిటను ఆసా కును ఇశ్రాయేలు రాజైన బయెషాకును యుద్ధము జరుగ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యూదారాజైన ఆసా యేలుబడిలో మూడవ సంవ త్సరమందు అహీయా కుమారుడైన బయెషా తిర్సాయందు ఇశ్రాయేలువారిన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నారంభించి యిరువది నాలుగు సంవత్సరముల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ఇతడు యెహోవా దృష్టికి కీడుచేసి యరొబాము దేనిచేత ఇశ్రాయేలువారు పాపము చేయుటకు కారకుడాయెన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ంతటిని అనుసరించి ప్రవర్త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2026-10-22T06:07:17Z</dcterms:created>
  <dcterms:modified xsi:type="dcterms:W3CDTF">2026-10-22T06:07:17Z</dcterms:modified>
  <dc:title>1 రాజులు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