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வாகிய தரியு இட்ட கட்டளையின்படியே பாபிலோன் கஜானாவிலுள்ள தஸ்திர அறையைச் சோ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ாகிய தரியு அரசாளுகிற ஆறாம் வருஷம் ஆதார் என்னும் மாதம் மூன்றாந்தேதியிலே அந்த ஆலயம் கட்டி முடி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ையிருப்பிலிருந்து வந்தவர்கள் முதலாம் மாதம் பதினாலாந்தேதியிலே பஸ்காவையும் ஆசர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પછી દાર્યાવેશ રાજાએ બાબિલના ભંડારોના કાર્યાલયમાં તપાસ કરવાનો હુક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માદાય પ્રાંતના ‘એકબાતાના’ કિલ્લામાંથી એક લેખ મળી આવ્યો; એમાં આ ટીપ્પણી હત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રાજા કોરેશે પોતાના શાસનના પ્રથમ વર્ષ દરમ્યાન યરૂશાલેમમાં આવેલા દેવના મંદિરના સંબંધમાં આ હુક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માવ્યો હતો, લોકોનું યજ્ઞો અર્પણ કરવાનું જે સ્થાન છે એ સ્થાન પર મંદિર ફરી બાંધવું. તેના પાયાઓ જાળ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 એની ઊંચાઇ 90 ફુટ અને પહોળાઇ 90 ફુટ રાખ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ભીંતોમાં મોટા પથ્થરના ત્રણ થર અને નવા લાકડાનો એક થર રાખવો. તમામ ખર્ચ રાજભંડારમાંથી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દુપરાંત યરૂશાલેમના મંદિરમાંથી નબૂખાદનેસ્સાર જે સોના ચાંદીના વાસણો બાબિલ લઇ આવ્યો હતો તે પાછ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ેવા, તે બધાં પાછા યરૂશાલેમના દેવના મંદિરમાં લઇ જઇ ત્યાં તેના મૂળસ્થાને ફરી ગોઠવી દેવ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દાર્યાવેશે આ મુજબ હુકમ બહાર પાડ્યો: ફ્રાંતની પશ્ચિમે આવેલા પ્રદેશના સૂબા તાત્તન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થાર-બોઝનાય અને તેમના સાથી અમલદારો જોગ. તેઓએ ત્યાથી દૂર રહે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ના મંદિરના બાંધકામમાં તમારે વિઘ્નો ન નાખવા, યહૂદાના પ્રશાસક અને યહૂદીયાઓના આગેવાનો દેવ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 એના અસલ સ્થાને ફરીથી બાંધ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ૂદીયાઓના વડીલોને દેવનું મંદિર બાંધવામાં તમારે મદદ કરવી એવું મારું ફરમાન છે: એનો સમગ્ર ખચો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્રાત પારના પ્રદેશના મહેસૂલમાંથી થતી રાજ્યની આવકમાંથી અચૂક ચૂકવી દેવો. જેથી કામ અટકી પડ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કાશના દેવને દહનાર્પણો અર્પવા માટે યરૂશાલેમના યાજકોને જુવાન વાછરડાં, બકરા, ઘેટાં, હલવાનો,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ઉં, મીઠું, દ્રાક્ષારસ અને તેલ તેઓ જે કઇં માગે તે બધું અચૂક દરરોજ પૂરું પાડ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થી તેઓ આકાશના દેવને પ્રસન્ન કરવા માટે સુવાસિત દહનાર્પણો કરે, અને રાજાના તથા તેના પુત્ર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ર્ધાયુષ્ય માટે પ્રાર્થના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ળી એવો હુકમ પણ કર્યો છે કે, “જે કોઇ આ હુકમનું ઉલ્લંઘન કરે તેના ઘરનો એક મોભ ખેંચી કાઢ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ું ઘર કચરાનો ઢગલો કરી નાખ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રાજાઓ કે પ્રજાઓ યરૂશાલેમના દેવના મંદિરનો ફેરફાર કરવાનો કે વિનાશ કરવાનો પ્રયત્ન કરશે તેનો ભ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વિનાશ કરે.”હું દાર્યાવેશ તમને આ હુકમ કરું છું. તેનું સંપૂર્ણ વફાદારીથી પાલન કરવામાં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પછી ફ્રાંતની પશ્ચિમના પ્રદેશના સૂબા તાત્તનાયએ, શથાર-બોઝનાયે અને તેમના સાથીઓએ રાજા દર્યાવ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ેલી આજ્ઞાનું અક્ષરશ: પાલ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ૂદીયાઓના વડીલોએ પણ પ્રબોધકો હાગ્ગાય અને ઇદ્દોના પુત્ર ઝખાર્યાના વચનોથી પ્રેરાઇને મંદિ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કામ ફરીથી ચાલુ કર્યુ અને તેમનું ઉદેશ્ય પુરું કર્યુ. તેઓએ ઇસ્રાએલના દેવના ફરમાન મુજબ તથા કોર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ર્યાવેશ અને આર્તાહશાસ્તા અને ઇરાનના રાજાઓના ફરમાન મુજબ બાંધકામને પૂ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મંદિર રાજા દાર્યાવેશના રાજ્યના છઠ્ઠા વષેર્ અદાર મહિનાના ત્રીજે દિવસે પૂર્ણ થ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બાદ ઇસ્રાએલીઓએ યાજકોએ, લેવીઓએ અને દેશવટેથી પાછા ફરેલા બાકીના બધા લોકોએ ભારે આનંદપૂર્વક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ું સમર્પણ ઉજ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મણે 100 બળદો, 200 ઘેટાં, 400 હલવાન, અને બાર બકરાની આખા ઇસ્રાએલ માટેની પાપાર્થાપણની બલ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બાદ તેમણે મૂસાના ગ્રંથમા લખ્યા મુજબ, યાજકોને અને લેવીઓને દેવનાં મંદિરની સેવા કરવા ટૂકડી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નીમ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શવટેથી પાછા ફરેલા માણસોએ પહેલા મહિનાના ચૌદમા દિવસે પાસ્ખાનું પર્વ ઊજ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ધા જ યાજકો અને લેવીઓએ પોતાનું શુદ્ધિકરણ કર્યુ હતું અને તેઓ હવે વિધિવત્ત શુદ્ધ હતા. લેવ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દીવાસમાંથી આવેલા સર્વ લોકો તેમના સગાંવહાંલા, યાજકો અને પોતાને માટે પાસ્ખાના હલવાનનો વધ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ઇસ્રાએલી જેઓ દેશવટેથી પાછા આવ્યા હતા તેઓએ પાસ્ખા ખાધું, કેટલાક બીજાઓએ ઇસ્રાએલના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વા પોતાને પ્રજાની અશુદ્ધિઓથી જુદા કર્યા અને ઇસ્રાએલના દેવ યહોવા પાસે આવ્યા. તેઓએ તેમની સાથે ખા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ખ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ાત દિવસ સુધી તેમણે આનંદભેર બેખમીર રોટલીનું પર્વ ઊજવ્યું. તેઓ ખૂબ આનંદમાં હતા કારણકે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ના રાજાના હૃદયમાં ઇસ્રાએલીઓ પ્રત્યે સદ્ભાવ જગાડી તેમના દેવ યહોવાના મંદિરના કામમાં તેમન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પ્રેર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2026-10-21T12:43:51Z</dcterms:created>
  <dcterms:modified xsi:type="dcterms:W3CDTF">2026-10-21T12:43:51Z</dcterms:modified>
  <dc:title>એઝરા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