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presProps" Target="presProps.xml"/>
  <Relationship Id="rId98" Type="http://schemas.openxmlformats.org/officeDocument/2006/relationships/viewProps" Target="viewProps.xml"/>
  <Relationship Id="rId9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ரானவர்கள்: யெசுவா குடும்பத்தானாகிய யெதாயாவின் புத்திரர் தொளாயிரத்து எழுபத்துமூன்றுபே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ம்மேரின் புத்திரர் ஆயிரத்து ஐம்பத்திரண்டுபே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ஸ்கூரின் புத்திரர் ஆயிரத்து இருநூற்று நாற்பத்தேழுபே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ரீமின் புத்திரர் ஆயிரத்துப் பதினேழுபே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லேவியரானவர்கள்: ஒதியாவின் புத்திரருக்குள்ளே கத்மியேலின் குமாரனாகிய யெசுவாவின் புத்திரர் எழுபத்துநாலுபே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ாடகரானவர்கள்: ஆசாபின் புத்திரர் நூற்று நாற்பத்தெட்டுப்பே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ாசல் காவலாளரானவர்கள்; சல்லூமின் புத்திரர் அதேரின் புத்திரர், தல்மோனின் புத்திரர், அக்கூபின் புத்திரர், அதிதாவின் புத்திரர், சோபாயின் புத்திரர், ஆக நூற்று முப்பத்தெட்டுப்பே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ாசல் காவலாளரானவர்கள்; சல்லூமின் புத்திரர் அதேரின் புத்திரர், தல்மோனின் புத்திரர், அக்கூபின் புத்திரர், அதிதாவின் புத்திரர், சோபாயின் புத்திரர், ஆக நூற்று முப்பத்தெட்டுப்பே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ங்கம் கட்டிமுடிந்து, கதவுகள் போடப்பட்டு, வாசல் காவலாளரையும் பாடகரையும், லேவியரையும் ஏற்படுத்தினபின்ப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ங்கம் கட்டிமுடிந்து, கதவுகள் போடப்பட்டு, வாசல் காவலாளரையும் பாடகரையும், லேவியரையும் ஏற்படுத்தினபின்ப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ிதனீமியரானவர்கள்: சீகாவின்புத்திரர், அசுபாவின் புத்திரர், தபாகோத்தின் புத்திரர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 சகோதரனாகிய ஆனானியையும், அநேகரைப்பார்க்கிலும் உண்மையுள்ளவனும் தேவனுக்குப் பயந்தவனுமாயிருந்த அரமனைத்தலைவனாகிய அனனியாவையும், எருசலேமின் காவல்விசாரணைக்கு ஏற்படுத்த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 சகோதரனாகிய ஆனானியையும், அநேகரைப்பார்க்கிலும் உண்மையுள்ளவனும் தேவனுக்குப் பயந்தவனுமாயிருந்த அரமனைத்தலைவனாகிய அனனியாவையும், எருசலேமின் காவல்விசாரணைக்கு ஏற்படுத்த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ம் விஸ்தாரமும் பெரிதுமாயிருந்தது, அதற்குள்ளே ஜனங்கள் கொஞ்சமாயிருந்தார்கள், வீடுகளும் கட்டப்பட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ம் விஸ்தாரமும் பெரிதுமாயிருந்தது, அதற்குள்ளே ஜனங்கள் கொஞ்சமாயிருந்தார்கள், வீடுகளும் கட்டப்பட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வம்ச அட்டவணைகளைப் பார்க்கிறதற்கு, நான் பிரபுக்களையும் அதிகாரிகளையும் ஜனங்களையும் கூடிவரச்செய்ய, என் தேவன் என் மனதிலே ஒரு எண்ணத்தை உண்டாக்கினார்; முந்தி வந்தவர்களின் வம்ச அட்டவணைப் புஸ்தகம் அப்பொழுது எனக்கு அகப்பட்டது; அதிலே எழுதியிருக்க நான் கண்டது என்னவென்றா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வம்ச அட்டவணைகளைப் பார்க்கிறதற்கு, நான் பிரபுக்களையும் அதிகாரிகளையும் ஜனங்களையும் கூடிவரச்செய்ய, என் தேவன் என் மனதிலே ஒரு எண்ணத்தை உண்டாக்கினார்; முந்தி வந்தவர்களின் வம்ச அட்டவணைப் புஸ்தகம் அப்பொழுது எனக்கு அகப்பட்டது; அதிலே எழுதியிருக்க நான் கண்டது என்னவென்றா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பிலோன் ராஜாவாகிய நேபுகாத்நேச்சார் சிறைபிடித்துப்போனவர்களும், சிறையிருப்பிலிருந்து செருபாபேலோடும், யெசுவா, நெகேமியா, அசரியா, ராமியா, நகமானி, மொர்தெகாய், பில்சான், மிஸ்பெரேத், பிக்வாயி, நெகூம், பானா என்பவர்களோடுங்கூட வ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பிலோன் ராஜாவாகிய நேபுகாத்நேச்சார் சிறைபிடித்துப்போனவர்களும், சிறையிருப்பிலிருந்து செருபாபேலோடும், யெசுவா, நெகேமியா, அசரியா, ராமியா, நகமானி, மொர்தெகாய், பில்சான், மிஸ்பெரேத், பிக்வாயி, நெகூம், பானா என்பவர்களோடுங்கூட வந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க்கும் யூதாவுக்கும் திரும்பித் தங்கள் தங்கள் பட்டணங்களிலே குடியிறங்கினவர்களுமான இந்தத் தேசத்தின் புத்திரராகிய இஸ்ரவேல் ஜனங்களான மனிதரின் தொகையாவது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க்கும் யூதாவுக்கும் திரும்பித் தங்கள் தங்கள் பட்டணங்களிலே குடியிறங்கினவர்களுமான இந்தத் தேசத்தின் புத்திரராகிய இஸ்ரவேல் ஜனங்களான மனிதரின் தொகையாவது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க்கும் யூதாவுக்கும் திரும்பித் தங்கள் தங்கள் பட்டணங்களிலே குடியிறங்கினவர்களுமான இந்தத் தேசத்தின் புத்திரராகிய இஸ்ரவேல் ஜனங்களான மனிதரின் தொகையாவது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ோஷின் புத்திரர் இரண்டாயிரத்து நூற்று எழுபத்திரண்டுபே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பத்தியாவின் புத்திரர் முந்நூற்று எழுபத்திரண்டுபே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ாகின் புத்திரர் அறுநூற்று ஐம்பத்திரண்டுபே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சுவா யோவாப் என்பவர்களின் சந்ததிக்குள்ளிருந்த பாகாத்மோவாபின் புத்திரர் இரண்டாயிரத்து எண்ணூற்றுப் பதினெட்டுப்பே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லாமின் புத்திரர் ஆயிரத்திருநூற்று ஐம்பத்துநாலுபே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த்தூவின் புத்திரர் எண்ணூற்று நாற்பத்தைந்துபே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ேரோசின் புத்திரர், சீயாவின் புத்திரர், பாதோனின் புத்திரர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லெபானாவின் புத்திரர், அகாபாவின் புத்திரர், சல்மாயின் புத்திரர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னானின் புத்திரர், கித்தேலின் புத்திரர், காகாரின் புத்திரர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ராயாகின் புத்திரர், ரேத்சீனின் புத்திரர், நெகோதாவின் புத்திரர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ாசாமின் புத்திரர், ஊசாவின் புத்திரர், பாசெயாகின் புத்திரர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ேசாயின் புத்திரர், மெயுநீமின் புத்திரர், நெபிஷசீமின் புத்திரர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க்பூக்கின் புத்திரர், அகுபாவின் புத்திரர், அர்கூரின் புத்திரர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்காயின் புத்திரர் எழுநூற்று அறுபதுபே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ஸ்லீதின் புத்திரர், மெகிதாவின் புத்திரர், அர்ஷாவின் புத்திரர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ூவின் புத்திரர் அறுநூற்று நாற்பத்தெட்டுப்பே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பாயின் புத்திரர் அறுநூற்று இருபத்தெட்டுப்பே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ஸ்காதின் புத்திரர் இரண்டாயிரத்து முந்நூற்று இருபத்திரண்டுபே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ோனிகாமின் புத்திரர் அறுநூற்று அறுபத்தேழுபே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க்வாயின் புத்திரர் இரண்டாயிரத்து அறுபத்தேழுபே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ீனின் புத்திரர் அறுநூற்று ஐம்பத்தைந்துபே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சேக்கியாவின் சந்ததியான ஆதேரின் புத்திரர் தொண்ணூற்று எட்டுப்பே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சூமின் புத்திரர் முந்நூற்று இருபத்தெட்டுப்பே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ேசாயின் புத்திரர் முந்நூற்று இருபத்துநாலுபே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ரீப்பின் புத்திரர் நூற்றுப்பன்னிரண்டுபே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ிபியோனின் புத்திரர் தொண்ணூற்று ஐந்துபே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த்லகேம் ஊராரும், நெத்தோபா ஊராரும் நூற்று எண்பத்தெட்டுப்பே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தோத்தூர் மனிதர் நூற்று இருபத்தெட்டுப்பே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ெத்அஸ்மாவேத் ஊரார் நாற்பத்திரண்டுபே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ீரியாத்யாரீம், கெபிராபேரோத் ஊர்களின் மனிதர் எழுநூற்று நாற்பத்துமூன்றுபே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பர்கோசின் புத்திரர், சிசெராவின் புத்திரர், தாமாவின் புத்திரர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ராமா, காபா ஊர்களின் மனிதர் அறுநூற்று இருபத்தொருபே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நெத்சியாகின் புத்திரர், அதிபாவின் புத்திரர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ிக்மாஸ் ஊரார் நூற்று இருபத்திரண்டுபே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ாலொமோனுடைய வேலைக்காரரின் புத்திரரானவர்கள்: சோதாயின் புத்திரர், சொபெரேத்தின் புத்திரர், பெருதாவின் புத்திரர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ெத்தேல், ஆயி ஊர்களின் மனிதர் நூற்று இருபத்துமூன்றுபே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யாலாவின் புத்திரர், தர்கோனின் புத்திரர், கித்தேலின் புத்திரர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ேறொரு நேபோ ஊரார் ஐம்பத்திரண்டுபே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செபத்தியாவின் புத்திரர், அத்தீலின் புத்திரர், பொகெரேத் செபாயிமிலுள்ள புத்திரர், ஆமோனின் புத்திர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்றொரு ஏலாம் புத்திரர் ஆயிரத்து இருநூற்று ஐம்பத்துநாலுபே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நிதனிமியரும் சாலொமோனுடைய வேலையாட்களின் புத்திரரும் ஏகத்துக்கு முந்நூற்றுத் தொண்ணூற்றிரண்டுபே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ீம் புத்திரர் முந்நூற்று இருபதுபே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ரிகோ புத்திரர் முந்நூற்று அறுபத்தைந்துபே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லோத், ஆதீத், ஓனோ ஊர்களின் புத்திரர் எழுநூற்று இருபத்தொருபே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ெனாகா புத்திரர் மூவாயிரத்துத் தொளாயிரத்து முப்பதுபே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ெல்மெலாகிலும், தெல்அர்சாவிலும், கேருபிலும், ஆதோனிலும், இம்மேரிலும் இருந்துவந்தும்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ெல்மெலாகிலும், தெல்அர்சாவிலும், கேருபிலும், ஆதோனிலும், இம்மேரிலும் இருந்துவந்தும்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ெல்மெலாகிலும், தெல்அர்சாவிலும், கேருபிலும், ஆதோனிலும், இம்மேரிலும் இருந்துவந்தும்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ெலாயாவின் புத்திரர், தொபியாவின் புத்திரர், நெகோதாவின் புத்திரர், ஆக அறுநூற்று நாற்பத்திரண்டுபே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சாரியர்களில் அபாயாவின் புத்திரர், கோசின் புத்திரர், கிலேயாத்தியனான பர்சில்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சாரியர்களில் அபாயாவின் புத்திரர், கோசின் புத்திரர், கிலேயாத்தியனான பர்சில்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வர்கள் தங்கள் வம்ச அட்டவணையைத் தேடி, அதைக் காணாமற்போய் ஆசாரிய ஊழியத்துக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வர்கள் தங்கள் வம்ச அட்டவணையைத் தேடி, அதைக் காணாமற்போய் ஆசாரிய ஊழியத்துக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ஊரீம் தும்மீம் என்பவைகளுள்ள ஒரு ஆசாரியன் எழும்புமட்டும், அ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ஊரீம் தும்மீம் என்பவைகளுள்ள ஒரு ஆசாரியன் எழும்புமட்டும், அ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சபையார் எல்லாரும் ஏகத்துக்கு நாற்பத்தீராயிரத்து முந்நூற்று அறுபதுபேராயிருந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களைத்தவிர ஏழாயிரத்துமுந்நூற்று முப்பத்தேழுபேரான அவர்களுடைய வேலைக்காரரும் வேலைக்காரிகளும் இருநூற்று நாற்பத்தைந்து பாடகரும் பாடகிகளும் அவர்களுக்கு இருந்த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களைத்தவிர ஏழாயிரத்துமுந்நூற்று முப்பத்தேழுபேரான அவர்களுடைய வேலைக்காரரும் வேலைக்காரிகளும் இருநூற்று நாற்பத்தைந்து பாடகரும் பாடகிகளும் அவர்களுக்கு இருந்த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அவர்களுடைய குதிரைகள் எழுநூற்று முப்பத்தாறு, அவர்கள் கோவேறு கழுதைகள் இருநூற்று நாற்பத்தைந்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ஒட்டகங்கள் நானூற்று முப்பத்தைந்து, கழுதைகள் ஆறாயிரத்து எழுநூற்று இருப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வம்சத்தலைவரில் சிலர் வேலைக்கென்று கொடுத்ததாவது: திர்ஷாதா ஆயிரம் தங்கக்காசையும் ஐம்பது கலங்களையும், ஐந்நூற்று முப்பது ஆசாரிய வஸ்திரங்களையும் பொக்கிஷத்துக்குக் கொடுத்த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வம்சத்தலைவரில் சிலர் வேலைக்கென்று கொடுத்ததாவது: திர்ஷாதா ஆயிரம் தங்கக்காசையும் ஐம்பது கலங்களையும், ஐந்நூற்று முப்பது ஆசாரிய வஸ்திரங்களையும் பொக்கிஷத்துக்குக் கொடுத்த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வம்சத்தலைவரில் சிலர் வேலையின் பொக்கிஷத்துக்கு இருபதினாயிரம் தங்கக்காசையும், இரண்டாயிரத்து இருநூறு ராத்தல் வெள்ளியையும் கொடுத்த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வம்சத்தலைவரில் சிலர் வேலையின் பொக்கிஷத்துக்கு இருபதினாயிரம் தங்கக்காசையும், இரண்டாயிரத்து இருநூறு ராத்தல் வெள்ளியையும் கொடுத்த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மற்ற ஜனங்கள் இருபதினாயிரம் தங்கக்காசையும், இரண்டாயிரம் ராத்தல் வெள்ளியையும், அறுபத்தேழு ஆசாரிய வஸ்திரங்களையும் கொடுத்த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மற்ற ஜனங்கள் இருபதினாயிரம் தங்கக்காசையும், இரண்டாயிரம் ராத்தல் வெள்ளியையும், அறுபத்தேழு ஆசாரிய வஸ்திரங்களையும் கொடுத்த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ஆசாரியரும் லேவியரும், வாசல் காவலாளரும், பாடகரும், ஜனங்களில் சிலரும் நிதனீமியரும், இஸ்ரவேலர் அனைவரும் தங்கள் தங்கள் பட்டணங்களில் குடியேறினார்கள்; ஏழாம் மாதமானபோது, இஸ்ரவேல் புத்திரர் தங்கள் பட்டணங்களில் இருந்த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ஆசாரியரும் லேவியரும், வாசல் காவலாளரும், பாடகரும், ஜனங்களில் சிலரும் நிதனீமியரும், இஸ்ரவேலர் அனைவரும் தங்கள் தங்கள் பட்டணங்களில் குடியேறினார்கள்; ஏழாம் மாதமானபோது, இஸ்ரவேல் புத்திரர் தங்கள் பட்டணங்களில் இ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9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ಯಾಜಕರು ಯಾರಂದರೆ; ಯೇಷೂವನ ಮನೆಯವನಾದ ಯೆದಾಯನ ಮಕ್ಕಳು ಒಂಭೈನೂರ ಎಪ್ಪತ್ತು ಮೂರ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ಇಮ್ಮೇ ರನ ಮಕ್ಕಳು ಸಾವಿರದ ಐವ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ಪಷ್ಹೂರನ ಮಕ್ಕಳು ಸಾವಿರದ ಇನ್ನೂರ ನಾಲ್ವತ್ತೇಳ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ಹಾರಿಮನ ಮಕ್ಕಳು ಸಾವಿರದ ಹದಿ ನೇಳ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ಲೇವಿಯರು: ಕದ್ಮೀಯೇಲನ ಮನೆಯವನಾದ ಯೇಷೂವನ ಮಕ್ಕಳು ಹೋದವ್ಯನ ಮಕ್ಕಳೂ ಎಪ್ಪತ್ತು ನಾಲ್ಕ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ಹಾಡು ಗಾರರು; ಆಸಾಫನ ಮಕ್ಕಳು ನೂರ ನಾಲ್ವತ್ತೆಂಟ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ದ್ವಾರಪಾಲಕರಾದ ಶಲ್ಲೂಮನ ಮಕ್ಕಳು ಅಟೇರನ ಮಕ್ಕಳು ಟಲ್ಮೋನನ ಮಕ್ಕಳು ಅಕ್ಕೂಬನ ಮಕ್ಕಳು ಹಟೀಟನ ಮಕ್ಕಳು ಶೋಬೈಯ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ೂರ ಮೂವತ್ತೆಂಟ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ಾನು ಗೋಡೆಯನ್ನು ಕಟ್ಟಿಸಿ ಬಾಗಲುಗಳನ್ನು ನಿಲ್ಲಿಸಿದ ತರುವಾಯ ಬಾಗಲು ಕಾಯುವವರೂ ಹಾಡುಗಾರರೂ ಲೇವಿಯ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ಮಿಸಲ್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ನೆತಿನಿಯರು: ಜೀಹನ ಮಕ್ಕಳು, ಹಸೂಫನ ಮಕ್ಕಳು, ಟಬ್ಬಾವೋತನ ಮಕ್ಕ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ನಾನು ನನ್ನ ಸಹೋದರನಾದ ಹನಾನಿಗೂ ಅರಮನೆಯ ಅಧಿಪತಿಯಾದ ಹನನ್ಯ ನಿಗೂ ಯೆರೂಸಲೇಮಿನ ಕಾವಲನ್ನು ಒಪ್ಪಿಸಿದೆನು. ಇ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ಯವುಳ್ಳವನಾಗಿಯೂ ಅನೇಕರಿಗಿಂತ ಹೆಚ್ಚಾಗಿ ದೇವರಿಗೆ ಭಯಪಡುವವನಾಗಿಯೂ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ನಾನು ಅವರಿಗೆ--ಬಿಸಿಲು ಏರುವ ಪರ್ಯಂತರಕ್ಕೂ ಯೆರೂಸಲೇಮಿನ ಬಾಗಲುಗಳನ್ನು ತೆರೆಯಬಾರದು; ಇದಲ್ಲದೆ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ವಿಾಪದಲ್ಲಿ ನಿಂತಿರುವಾಗ, ಕದಗ ಳನ್ನು ಮುಚ್ಚಿ ಅಗುಳಿಗಳನ್ನು ಹಾಕಿರಿ; ಯೆರೂಸಲೇಮಿನ ನಿವಾಸಿಗಳಿಂದ ಪ್ರತಿ ಮನುಷ್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ಕಾವಲಿನ ಲ್ಲಿಯೂ ಪ್ರತಿ ಮನುಷ್ಯನು ತನ್ನ ಮನೆಗೆ ಎದುರಾ ಗಿಯೂ ಕಾವಲಾಗಿರಲು ನೇಮಿಸಿರೆಂದು ಹ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ಪಟ್ಟಣವು ವಿಸ್ತಾರವಾಗಿಯೂ ದೊಡ್ಡದಾ ಗಿಯೂ ಇತ್ತು. ಆದರೆ ಅದರಲ್ಲಿರುವ ಜನರು ಕೊಂಚ ವಾಗಿದ್ದರು; ಮನೆ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ಲ್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ರುವಾಯ ಅವರು ವಂಶಾವಳಿಯಿಂದ ಲೆಕ್ಕಿಸಲ್ಪಡುವ ಹಾಗೆ ಪ್ರಮುಖರನ್ನೂ ಅಧಿಕಾರಸ್ಥರನ್ನೂ ಜನರನ್ನೂ ಕೂಡಿಸಿ ಕೊಳ್ಳಲ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 ನನ್ನ ಹೃದಯದಲ್ಲಿ ಪ್ರೇರೇಪಿ ಸಿದನು. ಆಗ ನಾನು ಮೊದಲಿನಲ್ಲಿ ಬಂದವರ ವಂಶಾ ವಳಿಯ ಪತ್ರಿಕೆಯನ್ನು ಕ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ದರಲ್ಲಿ ಬರೆದ ದ್ದೇನಂದರೆ--ಬಾಬೆಲಿನ ಅರಸನಾದ ನೆಬೂಕದ್ನೆಚರನು ಸೆರೆಯಾಗಿ ತಕ್ಕೊಂಡು ಹೋದವರು ಸೆರೆ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ಯ್ಯಲ್ಪಟ್ಟು ಸೆರೆಯಿಂದ ಹೊರಟು ಯೆರೂಸಲೇ ಮಿಗೂ ಯೆಹೂ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ತಮ್ಮ ತಮ್ಮ ಪಟ್ಟಣಕ್ಕೂ ಜೆರುಬ್ಬಾಬೆಲಿನ ಸಂಗಡ ಬಂದ ದೇಶದ ಮಕ್ಕಳು ಯಾರಂದರೆ ಯೇಷೂವನು, ನೆಹೆವಿಾಯನು, ಅಜ ರ್ಯ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ಗಮ್ಯನು, ನಹಮಾನೀಯನು, ಮೊರ್ದೆಕೈ ಯನು, ಬಿಲ್ಷಾನನು, ಮಿಸ್ಪೆರೆತನು, ಬಿಗ್ವೈಯು, ನೆಹೂಮನು, ಬಾಣನು, ಇಸ್ರಾಯೇಲ್‌ ಜನ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ೆಕ್ಕವ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ಪರೋಷನ ಮಕ್ಕಳು ಎರಡು ಸಾವಿರದ ನೂರ ಎಪ್ಪ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ಶೆಫಟ್ಯನ ಮಕ್ಕಳು ಮುನ್ನೂರ ಎಪ್ಪ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ರಹನ ಮಕ್ಕಳು ಆರು ನೂರ ಐವ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ೇಷೂವನು ಯೋವಾಬನು ಎಂಬವರ ಮಕ್ಕಳಲ್ಲಿ ಪಹತ್‌ ಮೋವಾಬನ ಮಕ್ಕಳು ಎರಡು ಸಾವಿರ ಎಂಟುನೂರ ಹದಿನೆಂಟ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ಏಲಾಮನ ಮಕ್ಕಳು ಸಾವಿರದ ಇನ್ನೂರ ಐವತ್ತು ನಾಲ್ಕು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ಜತ್ತೂವಿನ ಮಕ್ಕಳು ಎಂಟು ನೂರನಾಲ್ಪತ್ತೈದ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ಕೇರೋಸನ ಮಕ್ಕಳು, ಸೀಯನ ಮಕ್ಕಳು, ಪಾದೋನನಮಕ್ಕ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ಲೆಬಾನನ ಮಕ್ಕಳು, ಹಗಾಬನ ಮಕ್ಕಳು, ಸಲ್ಮೈಯ ಮಕ್ಕ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ಹಾನಾನನ ಮಕ್ಕಳು, ಗಿದ್ದೇಲನ ಮಕ್ಕಳು ಗಹರನ ಮಕ್ಕ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ರೆವಾಯನ ಮಕ್ಕಳು, ರೆಚೀನನ ಮಕ್ಕಳು, ನೆಕೋದನ ಮಕ್ಕ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ಗಜ್ಜಾಮನ ಮಕ್ಕಳು, ಉಜ್ಜನ ಮಕ್ಕಳು, ಪಾಸೇಹನ ಮಕ್ಕ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ಬೇಸೈನ ಮಕ್ಕಳು, ಮೆಯನೀಮ್‌ರ ಮಕ್ಕಳು, ನೆಫೀಷೆಸೀಮನ ಮಕ್ಕ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ಬಕ್ಬೂಕನ ಮಕ್ಕಳು, ಹಕೂಫನ ಮಕ್ಕಳು, ಹರ್ಹೂರನ ಮಕ್ಕ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ಜಕ್ಕೈಯ ಮಕ್ಕಳು ಏಳು ನೂರ ಅರವತ್ತ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ಬಚ್ಲೂತನ ಮಕ್ಕಳು, ಮೆಹೀದನ ಮಕ್ಕಳು, ಹರ್ಷನ ಮಕ್ಕ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ಬಿನ್ನೂಯ ಮಕ್ಕಳು ಆರು ನೂರ ನಾಲ್ವತ್ತೆಂಟ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ಬೇಬೈಯ ಮಕ್ಕಳು ಆರು ನೂರ ಇಪ್ಪತ್ತೆಂಟ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ಜ್ಗಾದನ ಮಕ್ಕಳು ಎರಡು ಸಾವಿರದ ಮುನ್ನೂರ ಇಪ್ಪ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ದೋನೀಕಾಮನ ಮಕ್ಕಳು ಆರು ನೂರ ಅರವತ್ತೇಳ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ಬಿಗ್ವೈಯ ಮಕ್ಕಳು ಎರಡು ಸಾವಿರದ ಅರವತ್ತೇಳ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ೀ ನನ ಮಕ್ಕಳು ಆರುನೂರ ಐವತ್ತೈದ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ಿಜ್ಕೀಯನ ಮಗನಾದ ಅಟೇರನ ಮಕ್ಕಳು ತೊಂಭತ್ತೆಂಟ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ಾಷುಮನ ಮಕ್ಕಳು ಮುನ್ನೂರ ಇಪ್ಪತ್ತೆಂಟ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ಬೇಚೈಯ ಮಕ್ಕಳು ಮುನ್ನೂರ ಇಪ್ಪತ್ತನಾಲ್ಕ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ಹಾರಿಫನ ಮಕ್ಕಳು ನೂರ ಹನ್ನ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ಗಿಬ್ಯೋನನ ಮಕ್ಕಳು ತೊಂಭತ್ತೈದ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ಬೇತ್ಲೆಹೇಮಿನವರೂ ನೆಟೋಫದವರೂ ನೂರ ಎಂಭತ್ತೆಂಟ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ನಾತೋತಿನ ಮನು ಷ್ಯರು ನೂರ ಇಪ್ಪತ್ತೆಂಟ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ಬೇತಜ್ಮಾವೆ ತಿನವರು ನಾಲ್ವ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ಕಿರ್ಯಾ ತ್ಯಾರೀಮ್‌ ಕೆಫೀರವು ಬೇರೋತು ಎಂಬ ಪಟ್ಟಣಗಳ ಮನುಷ್ಯರು ಏಳು ನೂರ ನಾಲ್ವತ್ತ ಮೂರು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ಬರ್ಕೋ ಸನ ಮಕ್ಕಳು ಸೀಸೆರನ ಮಕ್ಕಳು, ತೆಮಹನ ಮಕ್ಕ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ರಾಮವು ಗೆಬವು ಎಂಬ ಪಟ್ಟಣಗಳ ಮನುಷ್ಯರು ಆರು ನೂರ ಇಪ್ಪತ್ತೊಂದ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ನೆಚೀಹನ ಮಕ್ಕಳು, ಹಟೀಫನ ಮಕ್ಕ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ಮಿಕ್ಮಾಸಿ ನವರು ನೂರ ಇಪ್ಪ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ಸೊಲೋಮೋನನ ಸೇವಕರ ಮಕ್ಕಳು ಯಾರಂದರೆ--ಸೋಟೈಯ ಮಕ್ಕಳು, ಸಫೆರತಳು ಮಕ್ಕಳು, ಪೆರೀದನ ಮಕ್ಕ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ಬೇತೇಲ್‌ ಆಯಿಯು ಎಂಬ ಪಟ್ಟಣಗಳ ಮನುಷ್ಯರು ನೂರ ಇಪ್ಪತ್ತ ಮೂರ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ಯಾಲನ ಮಕ್ಕಳು, ದರ್ಕೋನನ ಮಕ್ಕಳು, ಗಿದ್ದೇಲನ ಮಕ್ಕ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ಮತ್ತೊಂದು ನೆಬೋ ವಿನವರು ಐವ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ಶೆಫ ಟ್ಯನ ಮಕ್ಕಳು, ಹಟ್ಟೇಲನ ಮಕ್ಕಳು, ಹಚ್ಚೆಬಾಯಾಮಿನ, ಪೋಕೆರತನ ಮಕ್ಕ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ಮತ್ತೊಬ್ಬ ಏಲಾಮನ ಮಕ್ಕಳು ಸಾವಿರದ ಇನ್ನೂರ ಐವತ್ತು ನಾಲ್ಕ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ಅಮೋನನ ಮಕ್ಕಳುನೆತಿನಿಯರೂ ಸೊಲೊಮೋನನ ಸೇವಕರ ಮಕ್ಕಳೂ ಕೂಡ ಮುನ್ನೂರ ತೊಂಭ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ಹಾರೀಮನ ಮಕ್ಕಳು ಮುನ್ನೂರ ಇಪ್ಪತ್ತ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ಯೆರಿಕೋವಿನ ಮಕ್ಕಳು ಮುನ್ನೂರ ನಾಲ್ವತ್ತೈದ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ಲೋದು ಹಾದೀದು ಓನೋನು ಎಂಬವರ ಮಕ್ಕಳು ಏಳುನೂರ ಇಪ್ಪತ್ತೊಂದ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ಸೇನಾಹಯನ ಮಕ್ಕಳು ಮೂರು ಸಾವಿರದ ಒಂಭೈನೂರು ಮೂವತ್ತ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ತೇಲ್ಮೆ ಲಹ ಗುಡ್ಡವು, ತೇಲ್ಹರ್ಷ ಗುಡ್ಡವು, ಕೆರೂಬದ್ದೋನ್‌, ಇಮ್ಮೇರ್‌ ಎಂಬ ಸ್ಥಳಗಳಿಂದ ಹೊರಟು ತ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ಯರು ಹೌದೋ ಅಲ್ಲವೋ ಎಂದು ತಮ್ಮ ತಂದೆಗಳ ಮನೆಯನ್ನಾದರೂ ತಮ್ಮ ಸಂತಾನವನ್ನಾ ದರೂ ತೋರಿಸಲಾರದೆ ಇದ್ದ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ಂದರೆ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ದೆಲಾಯನ ಮಕ್ಕಳೂ ಟೋಬೀಯನ ಮಕ್ಕಳೂ ನೆಕೋದನ ಮಕ್ಕಳೂ ಆರು ನೂರ ನಾಲ್ವ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ಯಾಜಕರಲ್ಲಿ -- ಹೋಬಾಯನ ಮಕ್ಕಳೂ ಬರ್ಜಿಲ್ಲೈಯನ ವಂಶಸ್ಥನಾದ ಹಕ್ಕೋಚನ ಮಕ್ಕಳೂ; ಇವನು ಗಿಲ್ಯಾದ್ಯನಾದ ಬರ್ಜಿಲ್ಲೈ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್ತೆಯರಲ್ಲಿ ಒಬ್ಬಳನ್ನು ತಕ್ಕೊಂಡ ಕಾರಣ ಅವರ ಹೆಸರಿನಿಂದ ಕರೆಯಲ್ಪಟ್ಟವ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ಇವರು ವಂಶಾವಳಿಯಾಗಿ ಬರೆಯಲ್ಪಟ್ಟವರಲ್ಲಿ ತಮ್ಮ ಹೆಸರು ಗಳನ್ನು ಹುಡುಕಿದರು; ಆದರೆ ಸಿಕ್ಕದೆ ಹೋದದ ರಿಂದ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ುಚಿಯಾದವರೆಂದು ಎಣಿಸಲ್ಪಟ್ಟು ಯಾಜಕ ಉದ್ಯೋಗದಿಂದ ತೆಗೆದುಹಾಕಲ್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ಇದಲ್ಲದೆ ತಿರ್ಷತನು ಅವರಿಗೆ ಊರಿಮ್‌ ತುವ್ಮೆಾಮ್‌ ಉಳ್ಳ ಒಬ್ಬ ಯಾಜಕನು ನಿಲ್ಲುವ ವರೆಗೆ ಮಹಾಪರಿಶುದ್ಧವಾದ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ಬಾರದೆ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ಈ ಸಭೆಯವರೆಲ್ಲಾ ನಾಲ್ವತ್ತೆರಡು ಸಾವಿರದ ಮುನ್ನೂರ ಅರವತ್ತು ಮಂದಿಯ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ಇವರ ಹೊರತಾಗಿ ಇವರ ದಾಸರೂ ದಾಸಿಗಳೂ ಏಳು ಸಾವಿ ರದ ಮುನ್ನೂರ ಮೂವತ್ತೇಳು ಮಂದಿಯೂ ಇವರ ಹಾಡುಗಾರರೂ ಹಾಡುಗಾರ್ತಿಯ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ೂರ ನಾಲ್ವತ್ತೈದು ಮಂದಿಯೂ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ಇವರ ಕುದುರೆ ಗಳು ಏಳು ನೂರಮೂವತ್ತಾರು, ಇವರ ಹೇಸರಕತ್ತೆಗಳು ಇನ್ನೂರ ನಾಲ್ವತ್ತೈ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ಒಂಟೆಗಳು ನಾನೂರ ಮೂವತ್ತೈದು; ಕತ್ತೆಗಳು ಆರು ಸಾವಿರದ ಏಳು ನೂರ ಇಪ್ಪತ್ತು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ಪಿತೃಗಳಲ್ಲಿ ಮುಖ್ಯರಾದ ಕೆಲವರು ಕೆಲಸಕ್ಕೆ ಕಾಣಿಕೆಗಳನ್ನು ಕೊಟ್ಟರು. ತಿರ್ಷತನು ಬೊಕ್ಕಸಕ್ಕೆ ಸಾವಿರ ಬಂಗಾ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ವನುಗಳನ್ನು ಐವತ್ತು ಪಾತ್ರೆ ಗಳನ್ನೂ ಐನೂರ ಮೂವತ್ತು ಯಾಜಕರ ಅಂಗಿಗ ಳನ್ನೂ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ಇದಲ್ಲದೆ ಪಿತೃಗಳಲ್ಲಿ ಮುಖ್ಯ ರಾದ ಕೆಲವರು ಕೆಲಸದ ಬೊಕ್ಕಸಕ್ಕೆ ಇಪ್ಪತ್ತು ಸಾವಿರ ಬಂಗಾರದ ಪವನುಗಳನ್ನೂ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ವಿರದ ಇನ್ನೂರು ತೊಲೆ ಬೆಳ್ಳಿಯನ್ನೂ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ಮಿಕ್ಕಾದ ಜನರು ಕೊಟ್ಟದ್ದೇನಂದರೆ, ಇಪ್ಪತ್ತು ಸಾವಿರ ಬಂಗಾರದ ಪವನುಗಳನ್ನು ಎರಡುಸಾವಿರ ತೊಲೆ ಬೆಳ್ಳಿ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ುವತ್ತೇಳು ಯಾಜಕರ ಅಂಗಿಗಳನ್ನೂ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ಹೀಗೇಯೇ ಯಾಜಕರೂ ಲೇವಿಯರೂ ದ್ವಾರ ಪಾಲಕರೂ ಹಾಡುಗಾರರೂ ಜನರಲ್ಲಿ ಕೆಲವರೂ ನೆತಿನಿಯರೂ ಸಮಸ್ತ ಇಸ್ರಾಯೇಲ್ಯರೂ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ಪಟ್ಟಣಗಳಲ್ಲಿ ವಾಸವಾಗಿದ್ದರು. ಏಳನೇ ತಿಂಗಳು ಬಂದಾಗ ಇಸ್ರಾಯೇಲನ ಮಕ್ಕಳು ತಮ್ಮ ತಮ್ಮ ಪಟ್ಟಣಗಳಲ್ಲ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2026-10-20T02:50:58Z</dcterms:created>
  <dcterms:modified xsi:type="dcterms:W3CDTF">2026-10-20T02:50:58Z</dcterms:modified>
  <dc:title>ನೆಹೆಮ್ಯನು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