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த்தாள் இயேசுவினிடத்தில் வந்து: ஆண்டவரே, நீர் இங்கேயிருந்தீரானால் என் சகோதரன் மரிக்கமா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நீர் தேவனிடத்தில் கேட்டுக்கொள்ளுவதெதுவோ அதைத் தேவன் உமக்குத் தந்தருளுவார் என்று அறிந்திருக்கிறேன் என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ளை நோக்கி: உன் சகோதரன் உயிர்த்தெழுந்திருப்பா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 மார்த்தாள்: உயிர்த்தெழுதல் நடக்கும் கடைசிநாளிலே அவனும் உயிர்த்தெழுந்திருப்பான் என்று அறிந்திருக்கிறேன்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 மார்த்தாள்: உயிர்த்தெழுதல் நடக்கும் கடைசிநாளிலே அவனும் உயிர்த்தெழுந்திருப்பான் என்று அறிந்திருக்கிறேன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ளை நோக்கி: நானே உயிர்த்தெழுதலும் ஜீவனுமாயிருக்கிறேன், என்னை விசுவாசிக்கிறவன் மரித்தாலும் பிழைப்பான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ளை நோக்கி: நானே உயிர்த்தெழுதலும் ஜீவனுமாயிருக்கிறேன், என்னை விசுவாசிக்கிறவன் மரித்தாலும் பிழைப்பான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யிரோடிருந்து என்னை விசுவாசிக்கிறவனெவனும் என்றென்றைக்கும் மரியாமலும் இருப்பான்; இதை விசுவாசிக்கிறாயா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யிரோடிருந்து என்னை விசுவாசிக்கிறவனெவனும் என்றென்றைக்கும் மரியாமலும் இருப்பான்; இதை விசுவாசிக்கிறாயா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ள்: ஆம், ஆண்டவரே, நீர் உலகத்தில் வருகிறவரான தேவகுமாரனாகிய கிறிஸ்து என்று நான் விசுவாசிக்கிறேன்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ள்: ஆம், ஆண்டவரே, நீர் உலகத்தில் வருகிறவரான தேவகுமாரனாகிய கிறிஸ்து என்று நான் விசுவாசிக்கிறேன்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ைச் சொன்னபின்பு, அவள்போய், தன் சகோதரியாகிய மரியாளை ரகசியமாய் அழைத்து: போதகர் வந்திருக்கிறார், உன்னை அழைக்கிறார்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ைச் சொன்னபின்பு, அவள்போய், தன் சகோதரியாகிய மரியாளை ரகசியமாய் அழைத்து: போதகர் வந்திருக்கிறார், உன்னை அழைக்கிறார்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் அதைக் கேட்டவுடனே, சீக்கிரமாய் எழுந்து, அவரிடத்தில் வந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இன்னும் கிராமத்துக்குள் வராமல், மார்த்தாள் தம்மைச் சந்தித்த இடத்திலே இரு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, வீட்டிலே அவளுடனேகூட இருந்து அவளுக்கு ஆறுதல் சொல்லிக்கொண்டிருந்த யூதர்கள், மரியாள் சீக்கிரமாய் எழுந்துபோகிறதைக் கண்டு: அவள், கல்லறையினிடத்தில் அழுகிறதற்குப் போகிறாள் என்று சொல்லி, அவளுக்குப் பின்னே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, வீட்டிலே அவளுடனேகூட இருந்து அவளுக்கு ஆறுதல் சொல்லிக்கொண்டிருந்த யூதர்கள், மரியாள் சீக்கிரமாய் எழுந்துபோகிறதைக் கண்டு: அவள், கல்லறையினிடத்தில் அழுகிறதற்குப் போகிறாள் என்று சொல்லி, அவளுக்குப் பின்னே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, வீட்டிலே அவளுடனேகூட இருந்து அவளுக்கு ஆறுதல் சொல்லிக்கொண்டிருந்த யூதர்கள், மரியாள் சீக்கிரமாய் எழுந்துபோகிறதைக் கண்டு: அவள், கல்லறையினிடத்தில் அழுகிறதற்குப் போகிறாள் என்று சொல்லி, அவளுக்குப் பின்னே 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இருந்த இடத்தில் மரியாள் வந்து, அவரைக் கண்டவுடனே, அவர் பாதத்தில் விழுந்து: ஆண்டவரே, நீர் இங்கே இருந்தீரானால் என் சகோதரன் மரிக்கமாட்டான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இருந்த இடத்தில் மரியாள் வந்து, அவரைக் கண்டவுடனே, அவர் பாதத்தில் விழுந்து: ஆண்டவரே, நீர் இங்கே இருந்தீரானால் என் சகோதரன் மரிக்கமாட்டான்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ள் அழுகிறதையும் அவளோடேகூட வந்த யூதர்கள் அழுகிறதையும் இயேசு கண்டபோது ஆவியிலே கலங்கித் துயரமடைந்த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ள் அழுகிறதையும் அவளோடேகூட வந்த யூதர்கள் அழுகிறதையும் இயேசு கண்டபோது ஆவியிலே கலங்கித் துயரமடைந்த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ை எங்கே வைத்தீர்கள் என்றார். ஆண்டவரே, வந்து பாரும் என்றார்கள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கண்ணீர் வி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ூதர்கள்: இதோ, இவர் அவனை எவ்வளவாய்ச் சிநேகித்தார் என்றார்கள்!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ில் சிலர் குருடனுடைய கண்களைத் திறந்த இவர், இவனைச் சாகாமலிருக்கப்பண்ணவும் கூடாதா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ில் சிலர் குருடனுடைய கண்களைத் திறந்த இவர், இவனைச் சாகாமலிருக்கப்பண்ணவும் கூடாதா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இயேசு மறுபடியும் தமக்குள்ளே கலங்கிக் கல்லறையினிடத்திற்கு வந்தார். அது ஒரு குகையாயிருந்தது; அதின்மேல் ஒரு கல் வைக்கப்பட்ட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இயேசு மறுபடியும் தமக்குள்ளே கலங்கிக் கல்லறையினிடத்திற்கு வந்தார். அது ஒரு குகையாயிருந்தது; அதின்மேல் ஒரு கல் வைக்கப்பட்ட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: கல்லை எடுத்துப்போடுங்கள் என்றார். மரித்தவனுடைய சகோதரியாகிய மார்த்தாள் அவரை நோக்கி: ஆண்டவரே, இப்பொழுது நாறுமே, நாலுநாளாயிற்றே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: கல்லை எடுத்துப்போடுங்கள் என்றார். மரித்தவனுடைய சகோதரியாகிய மார்த்தாள் அவரை நோக்கி: ஆண்டவரே, இப்பொழுது நாறுமே, நாலுநாளாயிற்றே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அவளை நோக்கி: நீ விசுவாசித்தால் தேவனுடைய மகிமையைக் காண்பாய் என்று நான் உனக்குச் சொல்லவில்லையா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அவளை நோக்கி: நீ விசுவாசித்தால் தேவனுடைய மகிமையைக் காண்பாய் என்று நான் உனக்குச் சொல்லவில்லையா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மரித்தவன் வைக்கப்பட்ட இடத்திலிருந்த கல்லை எடுத்துப்போட்டார்கள். இயேசு தம்முடைய கண்களை ஏறெடுத்து: பிதாவே, நீர் எனக்குச் செவிகொடுத்தபடியினால் உம்மை ஸ்தோத்திரி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மரித்தவன் வைக்கப்பட்ட இடத்திலிருந்த கல்லை எடுத்துப்போட்டார்கள். இயேசு தம்முடைய கண்களை ஏறெடுத்து: பிதாவே, நீர் எனக்குச் செவிகொடுத்தபடியினால் உம்மை ஸ்தோத்திரி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ீர் எப்பொழுதும் எனக்குச் செவிகொடுக்கிறீர் என்று நான் அறிந்திருக்கிறேன்; ஆனாலும் நீர் என்னை அனுப்பினதைச் சூழ்ந்துநிற்கும் ஜனங்கள் விசுவாசிக்கும்படியாக அவர்கள் நிமித்தம் இதைச் சொன்னே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ீர் எப்பொழுதும் எனக்குச் செவிகொடுக்கிறீர் என்று நான் அறிந்திருக்கிறேன்; ஆனாலும் நீர் என்னை அனுப்பினதைச் சூழ்ந்துநிற்கும் ஜனங்கள் விசுவாசிக்கும்படியாக அவர்கள் நிமித்தம் இதைச் சொன்ன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ைகளைச் சொன்னபின்பு: லாசருவே, வெளியே வா என்று, உரத்த சத்தமாய்க் கூப்பிட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, மரித்தவன் வெளியே வந்தான். அவன் கால்களும் கைகளும் பிரேதச் சீலைகளினால் கட்டப்பட்டிருந்தது, அவன் முகமும் சீலையால் சுற்றப்பட்டிருந்தது. இயேசு அவர்களை நோக்கி: இவனைக் கட்டவிழ்த்துவிடுங்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, மரித்தவன் வெளியே வந்தான். அவன் கால்களும் கைகளும் பிரேதச் சீலைகளினால் கட்டப்பட்டிருந்தது, அவன் முகமும் சீலையால் சுற்றப்பட்டிருந்தது. இயேசு அவர்களை நோக்கி: இவனைக் கட்டவிழ்த்துவிடுங்க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மரியாளிடத்தில் வந்திருந்து, இயேசு செய்தவைகளைக் கண்டவர்களாகிய யூதர்களில் அநேகர் அவரிடத்தில் விசுவாசமுள்ளவர்களா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மரியாளிடத்தில் வந்திருந்து, இயேசு செய்தவைகளைக் கண்டவர்களாகிய யூதர்களில் அநேகர் அவரிடத்தில் விசுவாசமுள்ளவர்களா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ில் சிலர் பரிசேயரிடத்தில் போய், இயேசு செய்தவைகளை அவர்களுக்கு அறிவ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ிரதான ஆசாரியரும் பரிசேயரும் ஆலோசனைச் சங்கத்தைக் கூடிவரச்செய்து: நாம் என்ன செய்கிறது? இந்த மனுஷன் அநேக அற்புதங்களைச் செய்கிறா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ிரதான ஆசாரியரும் பரிசேயரும் ஆலோசனைச் சங்கத்தைக் கூடிவரச்செய்து: நாம் என்ன செய்கிறது? இந்த மனுஷன் அநேக அற்புதங்களைச் செய்கிறான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ாம் இவனை இப்படி விட்டுவிட்டால், எல்லாரும் இவனை விசுவாசிப்பார்கள்; அப்பொழுது ரோமர் வந்து நம்முடைய ஸ்தானத்தையும் ஜனத்தையும் அழித்துப்போடுவார்களே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ாம் இவனை இப்படி விட்டுவிட்டால், எல்லாரும் இவனை விசுவாசிப்பார்கள்; அப்பொழுது ரோமர் வந்து நம்முடைய ஸ்தானத்தையும் ஜனத்தையும் அழித்துப்போடுவார்களே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அவர்களில் ஒருவனும் அந்த வருஷத்துப் பிரதான ஆசாரியனுமாகிய காய்பா என்பவன் அவர்களை நோக்கி: உங்களுக்கு ஒன்றுந் தெரியாது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அவர்களில் ஒருவனும் அந்த வருஷத்துப் பிரதான ஆசாரியனுமாகிய காய்பா என்பவன் அவர்களை நோக்கி: உங்களுக்கு ஒன்றுந் தெரியாது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ஜனங்களெல்லாரும் கெட்டுப்போகாதபடிக்கு ஒரே மனுஷன் ஜனங்களுக்காக மரிப்பது நமக்கு நலமாயிருக்குமென்று நீங்கள் சிந்தியாமலிருக்கிறீர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ஜனங்களெல்லாரும் கெட்டுப்போகாதபடிக்கு ஒரே மனுஷன் ஜனங்களுக்காக மரிப்பது நமக்கு நலமாயிருக்குமென்று நீங்கள் சிந்தியாமலிருக்கிறீர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ை அவன் சுயமாய்ச் சொல்லாமல், அந்த வருஷத்துப் பிரதான ஆசாரியனானபடியினாலே இயேசு யூதஜனங்களுக்காக மரிக்கப்போகிறாரென்ற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ை அவன் சுயமாய்ச் சொல்லாமல், அந்த வருஷத்துப் பிரதான ஆசாரியனானபடியினாலே இயேசு யூதஜனங்களுக்காக மரிக்கப்போகிறாரென்ற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ந்த ஜனங்களுக்காகமாத்திரமல்ல சிதறியிருக்கிற தேவனுடைய பிள்ளைகளை ஒன்றாகச் சேர்க்கிறதற்காகவும் மரிக்கப்போகிறாரென்றும், தீர்க்கதரிசனமாய்ச் சொன்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ந்த ஜனங்களுக்காகமாத்திரமல்ல சிதறியிருக்கிற தேவனுடைய பிள்ளைகளை ஒன்றாகச் சேர்க்கிறதற்காகவும் மரிக்கப்போகிறாரென்றும், தீர்க்கதரிசனமாய்ச் சொன்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ந்நாள் முதல் அவரைக் கொலைச் செய்யும்படிக்கு ஆலோசனை பண்ண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ஆகையால் இயேசு அதன்பின்பு வெளியரங்கமாய் யூதருக்குள்ளே சஞ்சரியாமல், அவ்விடம்விட்டு வனாந்தரத்துக்குச் சமீபமான இடமாகிய எப்பிராயீம் என்னப்பட்ட ஊருக்குப்போய், அங்கே தம்முடைய சீஷருடனேகூடத் தங்கியிருந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ஆகையால் இயேசு அதன்பின்பு வெளியரங்கமாய் யூதருக்குள்ளே சஞ்சரியாமல், அவ்விடம்விட்டு வனாந்தரத்துக்குச் சமீபமான இடமாகிய எப்பிராயீம் என்னப்பட்ட ஊருக்குப்போய், அங்கே தம்முடைய சீஷருடனேகூடத் தங்கியிருந்த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ூதருடைய பஸ்காபண்டிகை சமீபமாயிருந்தது, அதற்கு முன்னே அநேகர் தங்களைச் சுத்திகரித்துக்கொள்ளும்பொருட்டு நாட்டிலிருந்து எருசலேமுக்குப் போ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ூதருடைய பஸ்காபண்டிகை சமீபமாயிருந்தது, அதற்கு முன்னே அநேகர் தங்களைச் சுத்திகரித்துக்கொள்ளும்பொருட்டு நாட்டிலிருந்து எருசலேமுக்குப் போ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ங்கே அவர்கள் இயேசுவைத் தேடிக்கொண்டு தேவாலயத்தில் நிற்கையில், ஒருவரையொருவர் நோக்கி: உங்களுக் கெப்படித் தோன்றுகிறது, அவர் பண்டிகைக்கு வரமாட்டாரோ என்று பேசிக்கொ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ங்கே அவர்கள் இயேசுவைத் தேடிக்கொண்டு தேவாலயத்தில் நிற்கையில், ஒருவரையொருவர் நோக்கி: உங்களுக் கெப்படித் தோன்றுகிறது, அவர் பண்டிகைக்கு வரமாட்டாரோ என்று பேசிக்கொண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பிரதான ஆசாரியரும் பரிசேயரும் அவரைப் பிடிக்கும்படி யோசித்து, அவர் இருக்கிற இடத்தை எவனாவது அறிந்திருந்தால், அதை அறிவிக்கவேண்டுமென்று கட்டளையிட்ட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பிரதான ஆசாரியரும் பரிசேயரும் அவரைப் பிடிக்கும்படி யோசித்து, அவர் இருக்கிற இடத்தை எவனாவது அறிந்திருந்தால், அதை அறிவிக்கவேண்டுமென்று கட்டளையிட்ட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ரியாளும் அவள் சகோதரியாகிய மார்த்தாளும் இருந்த பெத்தானியா கிராமத்திலுள்ளவனாகிய லாசரு என்னும் ஒருவன் வியாதிப்பட்டிரு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ரியாளும் அவள் சகோதரியாகிய மார்த்தாளும் இருந்த பெத்தானியா கிராமத்திலுள்ளவனாகிய லாசரு என்னும் ஒருவன் வியாதிப்பட்டிருந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ப் பரிமளதைலம் பூசி, தன் தலைமயிரால் அவருடைய பாதங்களைத் துடைத்தவள் அந்த மரியாளே; அவளுடைய சகோதரனாகிய லாசரு வியாதியாயிருந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ப் பரிமளதைலம் பூசி, தன் தலைமயிரால் அவருடைய பாதங்களைத் துடைத்தவள் அந்த மரியாளே; அவளுடைய சகோதரனாகிய லாசரு வியாதியாயிருந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ுடைய சகோதரிகள்; ஆண்டவரே, நீர் சிநேகிக்கிறவன் வியாதியாயிருக்கிறான் என்று சொல்ல, அவரிடத்திற்கு ஆள் அனுப்ப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ுடைய சகோதரிகள்; ஆண்டவரே, நீர் சிநேகிக்கிறவன் வியாதியாயிருக்கிறான் என்று சொல்ல, அவரிடத்திற்கு ஆள் அனுப்பி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அதைக் கேட்டபொழுது: இந்த வியாதி மரணத்துக்கு ஏதுவாயிராமல் தேவனுடைய மகிமை விளங்குவதற்கு ஏதுவாயிருக்கிறது; தேவனுடைய குமாரனும் அதினால் மகிமைப்படுவார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அதைக் கேட்டபொழுது: இந்த வியாதி மரணத்துக்கு ஏதுவாயிராமல் தேவனுடைய மகிமை விளங்குவதற்கு ஏதுவாயிருக்கிறது; தேவனுடைய குமாரனும் அதினால் மகிமைப்படுவார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மார்த்தாளிடத்திலும் அவளுடைய சகோதரியினிடத்திலும் லாசருவினிடத்திலும் அன்பாயிருந்த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யாதியாயிருக்கிறதாக அவர் கேள்விப்பட்டபொழுது, தாம் இருந்த இடத்திலே பின்னும் இரண்டுநாள் தங்கின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ன்பின்பு அவர் தம்முடைய சீஷரை நோக்கி: நாம் மறுபடியும் யூதேயாவுக்குப் போவோம் வாருங்கள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ச் சீஷர்கள்; ரபீ, இப்பொழுதுதான் யூதர் உம்மைக் கல்லெறியத் தேடினார்களே, மறுபடியும் நீர் அவ்விடத்திற்குப் போகலாமா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ச் சீஷர்கள்; ரபீ, இப்பொழுதுதான் யூதர் உம்மைக் கல்லெறியத் தேடினார்களே, மறுபடியும் நீர் அவ்விடத்திற்குப் போகலாமா என்ற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பிரதியுத்தரமாக: பகலுக்குப் பன்னிரண்டு மணிநேரம் இல்லையா? ஒருவன் பகலிலே நடந்தால் அவன் இந்த உலகத்தின் வெளிச்சத்தைக் காண்கிறபடியினால் இடறமாட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பிரதியுத்தரமாக: பகலுக்குப் பன்னிரண்டு மணிநேரம் இல்லையா? ஒருவன் பகலிலே நடந்தால் அவன் இந்த உலகத்தின் வெளிச்சத்தைக் காண்கிறபடியினால் இடறமாட்ட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இரவிலே நடந்தால் தன்னிடத்தில் வெளிச்சம் இல்லாதபடியினால் இடறுவான்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இரவிலே நடந்தால் தன்னிடத்தில் வெளிச்சம் இல்லாதபடியினால் இடறுவான் என்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 அவர் சொல்லியபின்பு அவர்களை நோக்கி: நம்முடைய சிநேகிதனாகிய லாசரு நித்திரையடைந்திருக்கிறான். நான் அவனை எழுப்பப்போகிறேன் என்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ுடைய சீஷர்கள்: ஆண்டவரே, நித்திரையடைந்திருந்தால் சுகமடைவான் என்ற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வானவர் அவனுடைய மரணத்தைக் குறித்து அப்படிச் சொன்னார்; அவர்களோ நித்திரை செய்து இளைப்பாறுகிறதைக் குறித்துச் சொன்னாரென்று நினைத்த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வானவர் அவனுடைய மரணத்தைக் குறித்து அப்படிச் சொன்னார்; அவர்களோ நித்திரை செய்து இளைப்பாறுகிறதைக் குறித்துச் சொன்னாரென்று நினைத்த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யேசு அவர்களை நோக்கி: லாசரு மரித்துப்போனான் என்று வெளிப்படையாய்ச் சொல்லி;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ங்கே இராததினால் நீங்கள் விசுவாசமுள்ளவர்களாகிறதற்கு ஏதுவுண்டென்று உங்கள் நிமித்தம் சந்தோஷப்படுகிறேன்; இப்பொழுது அவனிடத்திற்குப் போவோம் வாருங்கள் என்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ங்கே இராததினால் நீங்கள் விசுவாசமுள்ளவர்களாகிறதற்கு ஏதுவுண்டென்று உங்கள் நிமித்தம் சந்தோஷப்படுகிறேன்; இப்பொழுது அவனிடத்திற்குப் போவோம் வாருங்கள் என்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திதிமு என்னப்பட்ட தோமா மற்றச் சீஷர்களை நோக்கி: அவரோடேகூட மரிக்கும்படி நாமும் போவோம் வாருங்கள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திதிமு என்னப்பட்ட தோமா மற்றச் சீஷர்களை நோக்கி: அவரோடேகூட மரிக்கும்படி நாமும் போவோம் வாருங்கள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வந்தபோது அவன் கல்லறையில் வைக்கப்பட்டு நாலுநாளாயிற்றென்று கண்ட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ெத்தானியா ஊர் எருசலேமுக்குச் சமீபமாய் ஏறக்குறைய இரண்டு மைல் தூரத்திலிருந்தது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ரில் அநேகர் மார்த்தாள் மரியாள் என்பவர்களுடைய சகோதரனைக் குறித்து அவர்களுக்கு ஆறுதல் சொல்லும்படி அவர்களிடத்தில் வந்திருந்த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ரில் அநேகர் மார்த்தாள் மரியாள் என்பவர்களுடைய சகோதரனைக் குறித்து அவர்களுக்கு ஆறுதல் சொல்லும்படி அவர்களிடத்தில் வந்திருந்த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வருகிறார் என்று மார்த்தாள் கேள்விப்பட்டபோது, அவருக்கு எதிர்கொண்டுபோனாள்; மரியாளோ வீட்டிலே உட்கார்ந்திருந்த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ાર્થાએ ઈસુને કહ્યું, “પ્રભુ, જો તું અહીં હોત તો મારો ભાઈ મરત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હું જાણું છું કે હજુ પણ તું દેવ પાસે જે કંઈ માગશે તે દેવ તને આપ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ઈસુએ કહ્યું, “તારો ભાઈ ઊઠશે અને તે ફરીથી જીવતો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ાર્થાએ ઉત્તર આપ્યો, “છેલ્લે દિવસે લોકો પુનરુંત્થાન (મરણમાંથી ઉઠશે) પામશે ત્યારે તે ફરીથી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ઠશે. એ હું જાણ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ઈસુએ તેને કહ્યું, “હું પુનરુંત્થાન છું. હું જીવન છું. જે વ્યક્તિ મારામાં વિશ્વાસ કરે છ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છી ફરીથી જીવન પ્રાપ્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જે વ્યક્તિ જીવે છે અને વિશ્વાસ કરે છે તે ખરેખર કદી મૃત્યુ પામશે નહિ. માર્થા, શું તું એ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ાર્થાએ ઉત્તર આપ્યો, “હા, પ્રભુ. મને વિશ્વાસ છે કે તું ખ્રિસ્ત છે, દેવનો દીકરો છે. તું જે જગ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નાર તે 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ાર્થાએ આ બાબત કહી પછી તેની બહેન મરિયમ પાસે પાછી ગઈ. માર્થાએ એકલી મરિયમ સાથે વાત કરી. માર્થ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ગુરુંજી (ઈસુ) અહીં છે. તે તને બોલાવ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્યારે મરિયમે આ સાંભળ્યુ, તે ઊભી થઈ અને ઝડપથી ઈસુ પાસે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ઈસુ હજુ ગામમાં આવ્યો ન હતો. તે હજુ માર્થા તેને જ્યાં મળી તે જગ્યાએ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હૂદિઓ મરિયમ સાથે ઘરમાં હતા. તેઓ તેને દિલાસો આપતા હતા. તેઓએ જોયું કે મરિયમ ઉતાવળથી ઊભી થઈને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ઈ. તેઓએ ધાર્યું કે તે લાજરસની કબર તરફ જાય છે. તેઓએ વિચાર્યુ કે તે ત્યાં વિલાપ કરવા જાય છે. તેથી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અનુસ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મરિયમ ઈસુ જે જગ્યાએ હતો ત્યાં ગઈ. જ્યારે તેણે ઈસુને જોયો. તે તેના પગે પડી. મરિયમ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પ્રભુ, જો તું અહીં હોત તો મારો ભાઈ મરત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ઈસુએ જોયું કે મરિયમ રડતી હતી. ઈસુએ તે પણ જોયું કે યહૂદિઓ તેની સાથે આવ્યા હતા. તેઓ પણ રડ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ું હૃદય ઘણું દુઃખી થયું અને તે ઘણો વ્યાકુળ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ઈસુએ પૂછયું, “તમે તેને (લાજરસ) ક્યાં મૂક્યો છે?”તેઓ કહે છે, “પ્રભુ આવીને 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ઈસુ ર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અને યહૂદિઓએ કહ્યું, “જુઓ! ઈસુ લાજરસ પર પ્રેમ રાખતો હત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પણ કેટલાક યહૂદિઓએ કહ્યું, “ઈસુએ આંધળા માણસની આંખો સાજી કરી છે. ઈસુમાં શું લાજરસ ન મરે એવુ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ી શક્તિ ન હત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ફરીથી ઈસુને તેના હૃદયમાં ઘણું દુઃખ થયું.જ્યાં લાજરસ હતો તે કબર પાસે ઈસુ આવ્યો. તે કબર એક ગુફ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તેના પ્રવેશદ્વારને મોટા પથ્થર વડે ઢાંકેલ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ઈસુએ કહ્યું, “આ પથ્થરને દૂર કરો.”માર્થાએ કહ્યું, “પણ પ્રભુ, લાજરસને મરી ગયાને હજુ ચાર દિવસ થ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્યાં દુર્ગંધ હશે.” માર્થા મૃત્યુ પામનાર માણસ (લાજરસ)ની બહે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છી ઈસુએ માર્થાને કહ્યું, “યાદ કર મેં તને શું કહ્યું હતું?” મેં કહ્યું, “જો તું વિશ્વાસ કરશ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ું દેવનો મહિમા જોઈ શક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થી તેઓએ પ્રવેશદ્વાર પરથી પથ્થર હઠાવ્યો. પછી ઈસુએ ઊંચે જોયું અને કહ્યું, “પિતા, હું તારો આભ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નું છું. કારણ કે તેં મને સાંભ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હું જાણું છું કે તુ મને હંમેશા સાંભળે છે. પરંતુ મેં આ કહ્યું કારણ કે અહીં મારી આજુબાજુ લોક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ઈચ્છું છું કે તેઓ વિશ્વાસ કરે કે તેં મને મોકલ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ઈસુએ આમ કહ્યા પછી મોટા સાદે પોકાર કર્યો, “લાજરસ બહાર આવ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 મૃત્યુ પામેલ માણસ (લાજરસ) બહાર આવ્યો. તેના હાથ અને પગ લૂગડાંના ટૂકડાઓથી વીંટળાયેલા હતા.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હેરો રૂમાલથી ઢાંકેલો હતો. ઈસુએ લોકોને કહ્યું, “તેના પરથી લૂગડાંના ટૂકડા લઈ લો અને તેને જવા દ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ત્યાં ઘણા યહૂદિઓ મરિયમની મુલાકાતે આવ્યા હતા. આ યહૂદિઓએ ઈસુએ જે કર્યુ તે જોયું અને આ યહૂદિઓમા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એ ઈસુમાં વિશ્વાસ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પરંતુ કેટલાક યહૂદિઓ ફરોશીઓ પાસે ગયા. તેઓએ ઈસુએ જે કર્યુ તે ફરોશીઓને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પછી મુખ્ય યાજકો અને ફરોશીઓએ યહૂદિઓની સભા બોલાવી. તેઓએ કહ્યું, “આપણે શું કરવું જોઈએ? આ માણસ (ઈસુ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 ચમત્કાર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જો આપણે તેને આ ચમત્કારો કરવાનું ચાલુ રાખવા દઈશું, તો બધા લોકો તેનામાં વિશ્વાસ કરશે. પછી રો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 અને આપણા મંદિર અને રાષ્ટ્રને લઈ લ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ત્યાં કાયાફા નામનો એક માણસ હતો. તે વરસે તે પ્રમુખ યાજક હતો. કાયાફાએ કહ્યું, “તમે લોકો કશું જાણ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લોકોના માટે એક માણસનું મરવું તે આખા રાષ્ટ્રનો વિનાશ થાય વે કરતાં વધારે સારું છે. પરંતુ તમને આ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યાલ આવ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કાયાફાએ આ વિષે તેની જાતે આનો વિચાર કર્યો નહિ. તે વરસનો તે મુખ્ય યાજક હતો. તેથી તેણે ખરેખર ભવિષ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હતું કે ઈસુ યહૂદિઓના રાષ્ટ્ર માટે 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હા, ઈસુ યહૂદિ રાષ્ટ્રના લોકો માટે મરશે. પરંતુ ઈસુ દેવનાં બીજા બાળકો જે આખા જગતમાં વિખરાયેલા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ં માટે પણ મૃત્યુ પામશે. તે બધાઓને ભેગા કરવા અને તે લોકોને એક બનાવવા માટે તે 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તે દિવસે યહૂદિ આગેવાનોએ ઈસુને મારી નાખવાની યોજના કરવાનું શરું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તેથી ઈસુએ યહૂદિઓમાં આજુબાજુ જાહેરમાં ફરવાનું બંધ કર્યુ. ઈસુએ યરૂશાલેમ છોડ્યું અને રણની નજીક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એ ગયો. ઈસુ એફ્રાઈમ નામના શહેરમાં ગયો. ઈસુ ત્યાં તેના શિષ્યો સાથે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યહૂદિઓના પાસ્ખાપર્વનો લગભગ તે સમય હતો. તે દેશમાંથી ઘણા લોકો પાસ્ખાપર્વ પહેલા યરૂશાલેમ ગયા.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્ખાપર્વ પહેલા પોતાને શુદ્ધ કરવા માટે ખાસ વસ્તુઓ કરવા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લોકો ઈસુની શોધ કરી રહ્યા હતા. તેઓ મંદિરમાં ઊભા રહીને એકબીજાને પૂછતા હતા. શું તે (ઈસુ) ઉત્સવ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છે? તમે શું ધાર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પરંતુ મુખ્ય યાજકો અને ફરોશીઓએ ઈસુ વિષે ખાસ હુકમ આપ્યો હતો. તેઓએ કહ્યું, કે જો કોઈ વ્યક્તિ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યાં છે તે જાણે તો તે માણસે તેઓને જણાવવું જોઈએ. પછી મુખ્ય યાજકો અને ફરોશીઓ ઈસુને પકડ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ં લાજરસ નામનો એક માણસ હતો જે માંદો હતો. તે બેથનિયાના ગામમાં રહેતો હતો. આ તે ગામ હતું જ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િયમ તથા તેની બહેન માર્થા રહે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મરિયમ એ જ સ્ત્રી છે જેણે પ્રભુ (ઈસુ) પર અત્તર છાંટયું હતું અને તેના પગ પોતાના વાળ વડે લૂછ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,) મરિયમનો ભાઈ લાજરસ હતો, જે માણસ હવે માંદ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મરિયમ અને માર્થાએ ઈસુને કહેવા માટે એક વ્યક્તિને મોકલી, “પ્રભુ, તારો પ્રિય મિત્ર લાજરસ માંદ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ઈસુએ આ સાંભળ્યું, તેણે કહ્યું, “આ માંદગીનો અંત મૃત્યુ થશે નહિ. પરંતુ આ માંદગી દેવના મહિ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છે. દેવના દીકરાનો મહિમા લાવવા માટે આમ થ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(ઈસુએ માર્થા, તેની બહેન અને લાજરસ પર પ્રેમ રાખ્યો 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ારે ઈસુએ સાંભળ્યું કે લાજરસ માંદો છે ત્યારે પોતે જ્યાં હતો તે જ જગ્યાએ તે બે દિવસ વધારે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ઈસુએ તેના શિષ્યોને કહ્યું, “આપણે પાછા યહૂદિયા ફરીથી જવું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શિષ્યોએ કહ્યું, “પણ રાબ્બી, યહૂદિયામાં યહૂદિઓ તને પથ્થરો વડે મારી નાખવાનો પ્રયત્ન કરતા હતા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ક્ત થોડા સમય અગાઉ થયું હતું. હવે તું ત્યાં પાછો જવા ઈચ્છ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ઈસુએ ઉત્તર આપ્યો, “ત્યાં દિવસના બાર કલાક પ્રકાશના હોય છે. ખરું ને? જો કોઈ વ્યક્તિ દિવસ દરમ્ય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ે તો પછી તે ઠોકર ખાઈને પડતો નથી. શા માટે? કારણ કે તે આ જગતના પ્રકાશ વડે જોઈ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ણ જ્યારે વ્યક્તિ રાત્રી દરમ્યાન ચાલે છે, તે ઠોકર ખાય છે. શા માટે? કારણ કે તેને જોવા માટે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 પ્રકાશ હો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ઈસુએ આ વાતો કર્યા પછી તેણે કહ્યું, “આપણો મિત્ર લાજરસ હવે ઊંઘે છે. પણ હું તેને જગાડવા જ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શિષ્યોએ કહ્યું, “પ્રભુ, પણ જો તે ઊંઘતો હશે તો તે સાજો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ઈસુએ તો તેના મરણ વિષે કહ્યુ હતુ: પણ ઈસુના શિષ્યોને એવું લાગ્યું કે તેણે ઊઘમાં વિસામો લેવ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ત્યાર બાદ ઈસુએ સ્પષ્ટ કહ્યું, “લાજરસ મૃત્યુ પામે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મને આનંદ છે કે હું ત્યાં ન હતો. હું તમારી ખાતર પ્રસન્ન છું. કારણ કે હવે તમે મારામાં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. હવે આપણે તેની પાસે જઈ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થોમાએ (જે દિદુમસ કહેવાય છે) બીજા શિષ્યોને કહ્યું, “આપણે પણ જઈશું. આપણે યહૂદિયામાં ઈસુ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ઈસુ બેથનિયામાં આવ્યો. ઈસુએ જોયું કે લાજરસ ખરેખર મૃત્યુ પામેલો છે અને ચાર દિવસથી કબર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બેથનિયા યરૂશાલેમથી બે માઈલ દૂર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ઘણા યહૂદિઓ માર્થા અને મરિયમ પાસે આવ્યા. યહૂદિઓ માર્થા અને મરિયમને તેમના ભાઈ લાજરસ સંબંધી દિલા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 આ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ર્થાએ સાંભળ્યું કે ઈસુ આવે છે. તે ઈસુને મળવા સામે ગઈ. પરંતુ મરિયમ ઘરે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2026-10-20T03:32:40Z</dcterms:created>
  <dcterms:modified xsi:type="dcterms:W3CDTF">2026-10-20T03:32:40Z</dcterms:modified>
  <dc:title>યોહાન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