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Paul, earnestly beholding the council, said, Men and brethren, I have lived in all good conscience before God until this da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Paul, earnestly beholding the council, said, Men and brethren, I have lived in all good conscience before God until this da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igh priest Ananias commanded them that stood by him to strike him on the mou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igh priest Ananias commanded them that stood by him to strike him on the mou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Paul unto him, God shall strike you, you whitewashed wall: for sit you to judge me after the law, and command me to be smitten contrary to the la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Paul unto him, God shall strike you, you whitewashed wall: for sit you to judge me after the law, and command me to be smitten contrary to the la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Paul unto him, God shall strike you, you whitewashed wall: for sit you to judge me after the law, and command me to be smitten contrary to the la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that stood by said, Revile you God's high prie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Paul, I know not, brethren, that he was the high priest: for it is written, You shall not speak evil of the ruler of your peop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Paul, I know not, brethren, that he was the high priest: for it is written, You shall not speak evil of the ruler of your peop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en Paul perceived that the one part were Sadducees, and the other Pharisees, he cried out in the council, Men and brethren, I am a Pharisee, the son of a Pharisee: of the hope and resurrection of the dead I am called in questi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en Paul perceived that the one part were Sadducees, and the other Pharisees, he cried out in the council, Men and brethren, I am a Pharisee, the son of a Pharisee: of the hope and resurrection of the dead I am called in ques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had so said, there arose a dissension between the Pharisees and the Sadducees: and the multitude was divid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had so said, there arose a dissension between the Pharisees and the Sadducees: and the multitude was divid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Sadducees say that there is no resurrection, neither angel, nor spirit: but the Pharisees confess bot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Sadducees say that there is no resurrection, neither angel, nor spirit: but the Pharisees confess bo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arose a great cry: and the scribes that were of the Pharisees' part arose, and strove, saying, We find no evil in this man: but if a spirit or an angel has spoken to him, let us not fight against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arose a great cry: and the scribes that were of the Pharisees' part arose, and strove, saying, We find no evil in this man: but if a spirit or an angel has spoken to him, let us not fight against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arose a great cry: and the scribes that were of the Pharisees' part arose, and strove, saying, We find no evil in this man: but if a spirit or an angel has spoken to him, let us not fight against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re arose a great dissension, the chief captain, fearing lest Paul should have been pulled in pieces of them, commanded the soldiers to go down, and to take him by force from among them, and to bring him into the cast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re arose a great dissension, the chief captain, fearing lest Paul should have been pulled in pieces of them, commanded the soldiers to go down, and to take him by force from among them, and to bring him into the cast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night following the Lord stood by him, and said, Be of good cheer, Paul: for as you have testified of me in Jerusalem, so must you bear witness also at Ro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night following the Lord stood by him, and said, Be of good cheer, Paul: for as you have testified of me in Jerusalem, so must you bear witness also at Ro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it was day, certain of the Jews banded together, and bound themselves under a curse, saying that they would neither eat nor drink till they had killed Pau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it was day, certain of the Jews banded together, and bound themselves under a curse, saying that they would neither eat nor drink till they had killed Pau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were more than forty which had made this conspirac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came to the chief priests and elders, and said, We have bound ourselves under a great curse, that we will eat nothing until we have slain Pau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came to the chief priests and elders, and said, We have bound ourselves under a great curse, that we will eat nothing until we have slain Pau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refore all of you with the council signify to the chief captain that he bring him down unto you tomorrow, as though all of you would enquire something more perfectly concerning him: and we, before even he comes near, are ready to kill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Paul's sister's son heard of their lying in wait, he went and entered into the castle, and told Pau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Paul's sister's son heard of their lying in wait, he went and entered into the castle, and told Pau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Paul called one of the centurions unto him, and said, Bring this young man unto the chief captain: for he has a certain thing to tell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Paul called one of the centurions unto him, and said, Bring this young man unto the chief captain: for he has a certain thing to tell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he took him, and brought him to the chief captain, and said, Paul the prisoner called me unto him, and prayed me to bring this young man unto you, who has something to say unto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he took him, and brought him to the chief captain, and said, Paul the prisoner called me unto him, and prayed me to bring this young man unto you, who has something to say unto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he took him, and brought him to the chief captain, and said, Paul the prisoner called me unto him, and prayed me to bring this young man unto you, who has something to say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chief captain took him by the hand, and went with him aside privately, and asked him, What is that you have to tell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chief captain took him by the hand, and went with him aside privately, and asked him, What is that you have to tell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The Jews have agreed to desire you that you would bring down Paul tomorrow into the council, as though they would enquire somewhat of him more perfectl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The Jews have agreed to desire you that you would bring down Paul tomorrow into the council, as though they would enquire somewhat of him more perfectl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do not you yield unto them: for there lie in wait for him of them more than forty men, which have bound themselves with an oath, that they will neither eat nor drink till they have killed him: and now are they ready, looking for a promise from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do not you yield unto them: for there lie in wait for him of them more than forty men, which have bound themselves with an oath, that they will neither eat nor drink till they have killed him: and now are they ready, looking for a promise from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do not you yield unto them: for there lie in wait for him of them more than forty men, which have bound themselves with an oath, that they will neither eat nor drink till they have killed him: and now are they ready, looking for a promise from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chief captain then let the young man depart, and charged him, See you tell no man that you have showed these things to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chief captain then let the young man depart, and charged him, See you tell no man that you have showed these things to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lled unto him two centurions, saying, Make ready two hundred soldiers to go to Caesarea, and horsemen threescore and ten, and spearmen two hundred, at the third hour of the nigh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lled unto him two centurions, saying, Make ready two hundred soldiers to go to Caesarea, and horsemen threescore and ten, and spearmen two hundred, at the third hour of the nigh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lled unto him two centurions, saying, Make ready two hundred soldiers to go to Caesarea, and horsemen threescore and ten, and spearmen two hundred, at the third hour of the nigh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provide them beasts, that they may set Paul on, and bring him safe unto Felix the govern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provide them beasts, that they may set Paul on, and bring him safe unto Felix the govern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rote a letter after this mann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Claudius Lysias unto the most excellent governor Felix sends greet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Claudius Lysias unto the most excellent governor Felix sends greet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is man was taken of the Jews, and should have been killed of them: then came I with an army, and rescued him, having understood that he was a Roma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is man was taken of the Jews, and should have been killed of them: then came I with an army, and rescued him, having understood that he was a Rom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I would have known the cause wherefore they accused him, I brought him forth into their counci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I would have known the cause wherefore they accused him, I brought him forth into their counci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om I perceived to be accused of questions of their law, but to have nothing laid to his charge worthy of death or of bond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om I perceived to be accused of questions of their law, but to have nothing laid to his charge worthy of death or of bond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om I perceived to be accused of questions of their law, but to have nothing laid to his charge worthy of death or of bond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it was told me how that the Jews laid wait for the man, I sent immediately to you, and gave commandment to his accusers also to say before you what they had against him. Farewel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it was told me how that the Jews laid wait for the man, I sent immediately to you, and gave commandment to his accusers also to say before you what they had against him. Farewel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it was told me how that the Jews laid wait for the man, I sent immediately to you, and gave commandment to his accusers also to say before you what they had against him. Farewel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the soldiers, as it was commanded them, took Paul, and brought him by night to Antipatri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the soldiers, as it was commanded them, took Paul, and brought him by night to Antipatri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n the next day they left the horsemen to go with him, and returned to the castl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n the next day they left the horsemen to go with him, and returned to the castl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when they came to Caesarea and delivered the epistle to the governor, presented Paul also before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when they came to Caesarea and delivered the epistle to the governor, presented Paul also before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the governor had read the letter, he asked of what province he was. And when he understood that he was of Cilici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will hear you, said he, when yours accusers are also come. And he commanded him to be kept in Herod's judgment hall.]]></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will hear you, said he, when yours accusers are also come. And he commanded him to be kept in Herod's judgment hal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வுல் ஆலோசனை சங்கத்தாரை உற்றுப்பார்த்து: சகோதரரே இந்நாள் வரைக்கும் எல்லா விஷயங்களி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னச்சாட்சியோடே தேவனுக்குமுன்பாக நடந்துவந்தே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பிரதான ஆசாரியனாகிய அனனியா அவனுக்குச் சமீபமாய் நின்றவர்களை நோக்கி: இவன் 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ங்கள் என்று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வுல் அவனைப்பர்த்து: வெள்ளையடிக்கப்பட்ட சுவரே, தேவன் உம்மை அ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 என்னை நியாயம் விசாரிக்கிறவராய் உட்கார்ந்திருக்கிற நீர் நியாயப்பிரமாண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என்னை அடிக்கச் சொல்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மீபத்திலே நின்றவர்கள்: தேவனுடைய பிரதான ஆசாரியரை வைகிறாயா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ப் பவுல்: சகோதரரே இவர் பிரதான ஆசாரியரென்று எனக்குத் தெரியாது; உன் ஜனத்தின் அதிபதியைத் 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க என்று எழுதி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அவர்களில், சதுசேயர் ஒருபங்கும் பரிசேயர் ஒருபங்குமாயிருக்கிறார்களென்று பவுல்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நான் பரிசேயனுடைய மகனுமாயிருக்கிறேன் என்று சத்தமிட்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இப்படிச் சொன்னபோது, பரிசேயருக்கும் சதுசேயருக்கும் வாக்குவாதமுண்டாயிறறு: கூட்டம் இரண்டா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ன்னத்தினாலென்றால் சதுசேயர் உயிர்த்தெழுதல் இல்லையென்றும், தேவதூதனும் ஆவியும் இ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 பரிசேயரோ அவ்விரண்டும் உண்டென்று ஒப்பு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மிகுந்த கூக்குரல் உண்டாயிற்று. பரிசேய சமயத்தாரான வேதபாரகரில் சிலர் எழு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டத்தில் ஒரு பொல்லாங்கையும் காணோம்; ஒரு ஆவி அல்லது ஒரு தேவதூதன் இவனுடனே பேசினதுண்டானால்,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னே போர்செய்வது தகாது என்று வா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குந்த கலகம் உண்டானபோது, பவுல் அவர்களால் பீறுண்டுபோவானென்று சேனாபதி பயந்து, போர்ச்சேவகர்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வர்கள் நடுவிலிருந்து இழுத்துக் கோட்டைக்குக் கொண்டுபோகு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 இராத்திரியிலே கர்த்தர் பவுலின் அருகே நின்று: பவுலே, திடன்கொள்; நீ என்னை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 சாட்சிகொடுத்ததுபோல ரோமாவிலும் சாட்சிகொடு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டியற்காலமானபோது, யூதரில் சிலர் ஒருமித்து, தாங்கள் பவுலைக் கொலைசெய்யுமளவும் புசி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துமில்லையென்று சபதம்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டிக் கட்டுப்பாடு பண்ணிக்கொண்டவர்கள் நாற்பதுபேருக்கு அதிக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பிரதான ஆசாரியர்களிடத்திலும் மூப்பர்களிடத்திலும் போய்: நாங்கள் பவுலைக் கொலைசெய்யு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 புசிப்பதில்லையென்று உறுதியான சபதம்பண்ணிக்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படியினால் நீங்கள் ஆலோசனை சங்கத்தாரோடே கூடப்போய், அவனுடைய காரியத்தை அதிக திட்டமாய் விசா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ள்ளவர்கள்போலச் சேனாபதிக்குக் காண்பித்து, அவர் நாளைக்கு அவனை உங்களிடத்தில் கூட்டிக்கொண்டுவ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கேட்பீர்களாக. அவன் கிட்டவருகிறதற்குள்ளே நாங்கள் அவனைக் கொலைசெய்ய ஆயத்தமாயி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ந்தச் சர்ப்பனையைப் பவுலினுடைய சகோதரியின் குமாரன் கேள்விப்பட்டு, கோட்டைக்குள்ளே போய், ப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பவுல் நூற்றுக்கு அதிபதிகளில் ஒருவனை அழைத்து, இந்த வாலிபனைச் சேனாபதியினிட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போம்; அவரிடத்தில் இவன் அறிவிக்கவேண்டிய ஒரு காரியமுண்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ப்படியே அவன் இவனைச் சேனாபதியினிடத்திற்குக் கூட்டிக்கொண்டுபோய் காவலில் வைக்கப்பட்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 என்னை அழைத்து, உமக்கொரு காரியத்தைச் சொல்லவேண்டுமென்றிருக்கிற இந்த வாலிபனை உம்மிட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ம்படி என்னைக் கேட்டுக்கொண்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னாபதி அவனுடைய கையைப் பிடித்துத் தனியே அழைத்துக்கொண்டுபோய்: நீ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வேண்டிய காரியம் என்ன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ற்கு அவன்: யூதர்கள் பவுலின் காரியத்தை அதிக திட்டமாய் விசாரிக்கமனதுள்ளவர்கள்போல, நீர் நா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ஆலோசனை சங்கத்தாரிடத்தில் கொண்டுவரும்படி உம்மை வேண்டிக்கொள்ள உடன்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ர் அவர்களுக்குச் சம்மதிக்கவேண்டாம்; அவர்களில் நாற்பதுபேர்க்கு அதிகமானவர்கள்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யுமளவும் தாங்கள் புசிப்பதுமில்லை குடிப்பதுமில்லையென்று சபதம்பண்ணிக்கொண்டு,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விருந்து, உம்முடைய உத்தரவுக்காக இப்பொழுது காத்துக்கொண்டு ஆயத்தமாயி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சேனாபதி: நீ இவைகளை எனக்கு அறிவித்தாக ஒருவருக்குஞ் சொல்லாதே என்று கட்டளையிட்டு, வா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அவன் நூற்றுக்கு அதிபதிகளில் இரண்டுபேரை அழைத்து, செசரியாபட்டணத்திற்குப் போகும்படி இரு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ட்களையும், எழுபது குதிரைவீரரையும், இருநூறு ஈட்டிக்காரரையும், இராத்திரியில் மூன்றாம்மணி வே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ங்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வுலை ஏற்றி, தேசாதிபதியாகிய பேலிக்ஸிடத்திற்குப் பத்திரமாய்க் கொண்டுபோகும்படிக்குக் கு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ங்களென்றும் சொன்னது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ஒரு நிருபத்தையும் எழுதினான்; அதின் விவர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னம்பொருந்திய தேசாதிபதியாகிய பேலிக்ஸ் என்பவருக்குக் கிலவுதியு லீசியா வாழ்த்துதல்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ந்த மனுஷனை யூதர் பிடித்துக்கொலைசெய்யப்போகிற சமயத்தில், நான் போர்ச்சேவகரோடே கூடப்போய்,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னென்று அறிந்து, இவனை வி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இவன்மேல் சாட்டின குற்றத்தை நான் அறியவேண்டுமென்று இவனை அவர்கள் ஆலோசனை சங்கத்து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வன் அவர்களுடைய வேதத்திற்கடுத்த விஷயங்களைக்குறித்துக் குற்றஞ்சாட்டப்பட்ட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னதேயல்லாமல், மரணத்துக்காவது விலங்குக்காவது ஏற்ற குற்றம் யாதொன்றும் இவனிடத்தில் இல்லை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தர்கள் இவனுக்கு விரோதமாய்ச் சர்ப்பனையான யோசனை செய்கிறார்களென்று எனக்குத் தெரியவந்தபோது, உ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உம்மிடத்திற்கு அனுப்பினேன்; குற்றஞ்சாட்டுகிறவர்களும் இவனுக்கு விரோதமாய்ச் சொல்லுகிற 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முன்பாக வந்து சொல்லும்படி அவர்களுக்குக் கட்டளையிட்டேன். சுகமாயிருப்பீராக, என்றெ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ர்ச்சேவகர் தங்களுக்குக் கட்டளையிட்டபடியே, பவுலைக் கூட்டிக்கொண்டு, இராத்திரியிலே அந்திப்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றுநாளில் குதிரைவீரரை அவனுடனேகூடப் போகும்படி அனுப்பிவிட்டு, தாங்கள் கோட்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 செசரியாபட்டணத்தில் சேர்ந்து, நிருபத்தைத் தேசாதிபதியினிடத்தில் கொடுத்து, ப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ன்பாக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சாதிபதி அதை வாசித்து: எந்த நாட்டானென்று கேட்டு, சிலிசியா நாட்டானென்று அறி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ன்மேல் குற்றஞ்சாட்டுகிறவர்களும் வந்திருக்கும்போது உன் காரியத்தைத் திட்டமாய்க் கேட்பே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ஏரோதின் அரமனையிலே அவனைக் காவல்பண்ணு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3]]></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2026-11-01T07:18:22Z</dcterms:created>
  <dcterms:modified xsi:type="dcterms:W3CDTF">2026-11-01T07:18:22Z</dcterms:modified>
  <dc:title>அப்போஸ்தலர்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