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Moreover take you up a lamentation for the princes of Israel,]]></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say, What is your mother? A lioness: she lay down among lions, she nourished her whelps among young lions.]]></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say, What is your mother? A lioness: she lay down among lions, she nourished her whelps among young lions.]]></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she brought up one of her whelps: it became a young lion, and it learned to catch the prey; it devoured men.]]></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 nations also heard of him; he was taken in their pit, and they brought him with chains unto the land of Egypt.]]></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 nations also heard of him; he was taken in their pit, and they brought him with chains unto the land of Egypt.]]></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Now when she saw that she had waited, and her hope was lost, then she took another of her whelps, and made him a young lion.]]></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Now when she saw that she had waited, and her hope was lost, then she took another of her whelps, and made him a young lion.]]></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e went up and down among the lions, he became a young lion, and learned to catch the prey, and devoured men.]]></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he knew their desolate palaces, and he laid waste their cities; and the land was desolate, and the fullness thereof, by the noise of his roaring.]]></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he knew their desolate palaces, and he laid waste their cities; and the land was desolate, and the fullness thereof, by the noise of his roaring.]]></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n the nations set against him on every side from the provinces, and spread their net over him: he was taken in their pit.]]></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n the nations set against him on every side from the provinces, and spread their net over him: he was taken in their pit.]]></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y put him in ward in chains, and brought him to the king of Babylon: they brought him into holds, that his voice should no more be heard upon the mountains of Israel.]]></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y put him in ward in chains, and brought him to the king of Babylon: they brought him into holds, that his voice should no more be heard upon the mountains of Israel.]]></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y put him in ward in chains, and brought him to the king of Babylon: they brought him into holds, that his voice should no more be heard upon the mountains of Israel.]]></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Your mother is like a vine in your blood, planted by the waters: she was fruitful and full of branches by reason of many water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Your mother is like a vine in your blood, planted by the waters: she was fruitful and full of branches by reason of many water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she had strong rods for the sceptres of them that bare rule, and her stature was exalted among the thick branches, and she appeared in her height with the multitude of her branche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she had strong rods for the sceptres of them that bare rule, and her stature was exalted among the thick branches, and she appeared in her height with the multitude of her branche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But she was plucked up in fury, she was cast down to the ground, and the east wind dried up her fruit: her strong rods were broken and withered; the fire consumed them.]]></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But she was plucked up in fury, she was cast down to the ground, and the east wind dried up her fruit: her strong rods were broken and withered; the fire consumed them.]]></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now she is planted in the wilderness, in a dry and thirsty ground.]]></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fire is gone out of a rod of her branches, which has devoured her fruit, so that she has no strong rod to be a sceptre to rule. This is a lamentation, and shall be for a lamentation.]]></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fire is gone out of a rod of her branches, which has devoured her fruit, so that she has no strong rod to be a sceptre to rule. This is a lamentation, and shall be for a lamentation.]]></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fire is gone out of a rod of her branches, which has devoured her fruit, so that she has no strong rod to be a sceptre to rule. This is a lamentation, and shall be for a lamentation.]]></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2349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சேக்கியேல் : 19]]></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நீ இஸ்ரவேல் பிரபுக்களின்பேரில் ஒரு புலம்பல் 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சொல்லவேண்டியது என்னவென்றால்: உன் தாய் எப்படிப்பட்டவள்? அவள் ஒரு பெண்சிங்கம், அவ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9]]></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ங்கங்களுக்குள்ளே படுத்திருந்து, பாலசிங்கங்களின் நடுவிலே தன் குட்டிகள் வளர்த்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9]]></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தன் குட்டிகளில் ஒன்று வளர்ந்து, பாலசிங்கமாகி, இரைதேடப் பழகி, மனுஷரைப் பட்சி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9]]></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புறஜாதிகளும் அதின் செய்தியைக் கேட்டார்கள், அது அவர்களுடைய படுகுழியில் அகப்பட்டது; அதை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9]]></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ங்கிலிகளினால் கட்டி, எகிப்துதேசத்திற்குக் கொண்டு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9]]></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தாய்ச்சிங்கம் காத்திருந்து, தன் நம்பிக்கை அபத்தமாய்ப் போயிற்றென்று கண்டு, அது தன் குட்டி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9]]></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றொன்ற எடுத்து, அதை பாலசிங்கமாக வை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து சிங்கங்களுக்குள்ளே சஞ்சரித்து, பாலசிங்கமாகி, இரைதேடப் பழகி, மனுஷரைப் பட்சி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9]]></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வர்களுடைய பாழான அரமனைகளில் திரிந்து, அவர்களுடைய பட்டணங்களைப் பாழாக்கிற்று; அதி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9]]></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ச்சிப்பின் சத்தத்துக்கு தேசமும் அதிலுள்ள யாவும் திகை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9]]></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ப்பொழுது சுற்றுப்புறத்து ஜாதிகள் அதற்கு விரோதமாக எழும்பிவந்து, தங்கள் வலையை அதி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9]]></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னார்கள்; அது அவர்களுடைய படுகுழியிலே அக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9]]></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வர்கள் அதைச் சங்கிலிகளினால் கட்டி, ஒரு கூட்டுக்குட்படுத்தி, அதை பாபிலோனின் ராஜாவினிடத்து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9]]></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போனார்கள்; இனி அதின் சத்தம் இஸ்ரவேலின் பர்வதங்களின்மேல் கேட்கப்படாதபடிக்கு அதை அரணான இடங்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9]]></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போய் அடை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9]]></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நீ அமரிக்கையோடு இருக்கையில் உன் தாய் தண்ணீர் ஓரமாய் நாட்டப்பட்டதும், மிகுதியான நீர்ப்பாய்ச்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9]]></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னிதருகிறதும் தழைத்திருக்கிறதுமான திராட்சச்செடியாயிருந்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ஆளுகிறவர்களின் செங்கோலுக்கேற்ற பலத்த கொப்புகள் அதற்கு இருந்தது; அதின் வளர்த்தி அடர்த்தி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9]]></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ளைகளுக்குள்ளே உயர ஓங்கி, தன் உயர்த்தியினாலே தன் திரளான கொடிகளோடுங்கூடத் தோன்றி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9]]></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ஆனாலும் அது சீக்கிரமாய்ப் பிடுங்கப்பட்டு, தரையிலே தள்ளுண்டது; கீழ்காற்றினால் அதின் க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9]]></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ய்ந்துபோயிற்று; அதின் பலத்த கொப்புகள் முறிந்து, பட்டுப்போயின; அக்கினி அவைகளைப் பட்சி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9]]></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இப்பொழுது அது வறண்டதும் தண்ணீர் இல்லாததுமான வனாந்தர பூமியிலே நடப்பட்டி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9]]></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தின் கொடிகளிலுள்ள ஒரு கொப்பிலிருந்து அக்கினி புறப்பட்டு, அதின் கனியைப் பட்சித்தது; ஆளு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9]]></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ங்கோலுக்கேற்ற பலத்த கொப்பு இனி அதில் இல்லையென்று சொல்; இதுவே புலம்பல், இதுவே புலம்பலா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9]]></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9]]></a:t>
            </a:r>
          </a:p>
        </p:txBody>
      </p:sp>
    </p:spTree>
  </p:cSld>
  <p:clrMapOvr>
    <a:masterClrMapping/>
  </p:clrMapOvr>
</p:sld>
</file>

<file path=ppt/theme/theme1.xml><?xml version="1.0" encoding="utf-8"?>
<a:theme xmlns:a="http://schemas.openxmlformats.org/drawingml/2006/main" name="Theme62">
  <a:themeElements>
    <a:clrScheme name="Theme6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2026-11-03T12:00:20Z</dcterms:created>
  <dcterms:modified xsi:type="dcterms:W3CDTF">2026-11-03T12:00:20Z</dcterms:modified>
  <dc:title>எசேக்கியேல் : 19</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