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மியின் குடிகளே, எல்லாரும் கர்த்தரைக் கெம்பீரமாய்ப் பாட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கிழ்ச்சியோடே கர்த்தருக்கு ஆராதனைசெய்து, ஆனந்தசத்தத்தோடே அவர் சந்நிதிமுன் வார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ே தேவனென்று அறியுங்கள்; நாம் அல்ல, அவரே நம்மை உண்டாக்கினார்; நாம் அவர் ஜனங்களும் அவர் மேய்ச்சலின் ஆடுகளுமாயிருக்கிற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ே தேவனென்று அறியுங்கள்; நாம் அல்ல, அவரே நம்மை உண்டாக்கினார்; நாம் அவர் ஜனங்களும் அவர் மேய்ச்சலின் ஆடுகளுமாயிருக்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வாசல்களில் துதியோடும், அவர் பிராகாரங்களில் புகழ்ச்சியோடும் பிரவேசித்து, அவரைத் துதித்து, அவருடைய நாமத்தை ஸ்தோத்திரிய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வாசல்களில் துதியோடும், அவர் பிராகாரங்களில் புகழ்ச்சியோடும் பிரவேசித்து, அவரைத் துதித்து, அவருடைய நாமத்தை ஸ்தோத்திரிய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நல்லவர், அவருடைய கிருபை என்றென்றைக்கும், அவருடைய உண்மை தலைமுறை தலைமுறைக்கும் உள்ள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6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પૃથ્વીના લોકો, યહોવાની સમક્ષ ગાઓ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આનંદથી યહોવાની સેવા કરો, હર્ષથી સ્તુતિગાન કરતાં; તેમની સમક્ષ આ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અને તમે જાણો, યહોવા તે જ દેવ છે; તેણે આપણને ઉત્પન્ન કર્યા છે, અને આપણે તેનાં જ છીએ; આપણે તેમ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અને આપણે તેમનાં ઘેટા છીએ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આભારસ્તુતિ સાથે તેમના દરવાજામાંથી પ્રવેશો, અને સ્તવન કરતાં તેના આંગણામાં આવો; આભાર માનીને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મને આશીર્વાદ આ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કારણ, યહોવા ઉત્તમ છે, તેમની કૃપા સર્વકાળ છે; અને પેઢી દરપેઢી તેમનું ન્યાયીપણું ટકી ર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2026-10-20T09:26:22Z</dcterms:created>
  <dcterms:modified xsi:type="dcterms:W3CDTF">2026-10-20T09:26:22Z</dcterms:modified>
  <dc:title>ગીતશાસ્ત્ર : 100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