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presProps" Target="presProps.xml"/>
  <Relationship Id="rId56" Type="http://schemas.openxmlformats.org/officeDocument/2006/relationships/viewProps" Target="viewProps.xml"/>
  <Relationship Id="rId5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it came to pass, when all the people were clean passed over Jordan, that the LORD spoke unto Joshua, saying,]]></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Take you twelve men out of the people, out of every tribe a man,]]></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command all of you them, saying, Take you behind out of the midst of Jordan, out of the place where the priests' feet stood firm, twelve stones, and all of you shall carry them over with you, and leave them in the lodging place, where all of you shall lodge this night.]]></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command all of you them, saying, Take you behind out of the midst of Jordan, out of the place where the priests' feet stood firm, twelve stones, and all of you shall carry them over with you, and leave them in the lodging place, where all of you shall lodge this nigh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command all of you them, saying, Take you behind out of the midst of Jordan, out of the place where the priests' feet stood firm, twelve stones, and all of you shall carry them over with you, and leave them in the lodging place, where all of you shall lodge this nigh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Joshua called the twelve men, whom he had prepared of the children of Israel, out of every tribe a man:]]></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Joshua called the twelve men, whom he had prepared of the children of Israel, out of every tribe a man:]]></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oshua said unto them, Pass over before the ark of the LORD your God into the midst of Jordan, and take you up every man of you a stone upon his shoulder, according unto the number of the tribes of the children of Israel:]]></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oshua said unto them, Pass over before the ark of the LORD your God into the midst of Jordan, and take you up every man of you a stone upon his shoulder, according unto the number of the tribes of the children of Israel:]]></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Joshua said unto them, Pass over before the ark of the LORD your God into the midst of Jordan, and take you up every man of you a stone upon his shoulder, according unto the number of the tribes of the children of Israel:]]></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at this may be a sign among you, that when your children ask their fathers in time to come, saying, What mean all of you by these ston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all of you shall answer them, That the waters of Jordan were cut off before the ark of the covenant of the LORD; when it passed over Jordan, the waters of Jordan were cut off: and these stones shall be for a memorial unto the children of Israel for ever.]]></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all of you shall answer them, That the waters of Jordan were cut off before the ark of the covenant of the LORD; when it passed over Jordan, the waters of Jordan were cut off: and these stones shall be for a memorial unto the children of Israel for ever.]]></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Then all of you shall answer them, That the waters of Jordan were cut off before the ark of the covenant of the LORD; when it passed over Jordan, the waters of Jordan were cut off: and these stones shall be for a memorial unto the children of Israel for ever.]]></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hildren of Israel did so as Joshua commanded, and took up twelve stones out of the midst of Jordan, as the LORD spoke unto Joshua, according to the number of the tribes of the children of Israel, and carried them over with them unto the place where they lodged, and laid them down there.]]></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hildren of Israel did so as Joshua commanded, and took up twelve stones out of the midst of Jordan, as the LORD spoke unto Joshua, according to the number of the tribes of the children of Israel, and carried them over with them unto the place where they lodged, and laid them down there.]]></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 children of Israel did so as Joshua commanded, and took up twelve stones out of the midst of Jordan, as the LORD spoke unto Joshua, according to the number of the tribes of the children of Israel, and carried them over with them unto the place where they lodged, and laid them down there.]]></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oshua set up twelve stones in the midst of Jordan, in the place where the feet of the priests which bare the ark of the covenant stood: and they are there unto this day.]]></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Joshua set up twelve stones in the midst of Jordan, in the place where the feet of the priests which bare the ark of the covenant stood: and they are there unto this day.]]></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e priests which bare the ark stood in the midst of Jordan, until everything was finished that the LORD commanded Joshua to speak unto the people, according to all that Moses commanded Joshua: and the people hasted and passed over.]]></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e priests which bare the ark stood in the midst of Jordan, until everything was finished that the LORD commanded Joshua to speak unto the people, according to all that Moses commanded Joshua: and the people hasted and passed over.]]></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For the priests which bare the ark stood in the midst of Jordan, until everything was finished that the LORD commanded Joshua to speak unto the people, according to all that Moses commanded Joshua: and the people hasted and passed over.]]></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when all the people were clean passed over, that the ark of the LORD passed over, and the priests, in the presence of the people.]]></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it came to pass, when all the people were clean passed over, that the ark of the LORD passed over, and the priests, in the presence of the people.]]></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children of Reuben, and the children of Gad, and half the tribe of Manasseh, passed over armed before the children of Israel, as Moses spoke unto them:]]></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 children of Reuben, and the children of Gad, and half the tribe of Manasseh, passed over armed before the children of Israel, as Moses spoke unto them:]]></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bout forty thousand prepared for war passed over before the LORD unto battle, to the plains of Jericho.]]></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bout forty thousand prepared for war passed over before the LORD unto battle, to the plains of Jericho.]]></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On that day the LORD magnified Joshua in the sight of all Israel; and they feared him, as they feared Moses, all the days of his life.]]></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On that day the LORD magnified Joshua in the sight of all Israel; and they feared him, as they feared Moses, all the days of his life.]]></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the LORD spoke unto Joshua, saying,]]></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Command the priests that bear the ark of the testimony, that they come up out of Jordan.]]></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Command the priests that bear the ark of the testimony, that they come up out of Jordan.]]></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Joshua therefore commanded the priests, saying, Come all of you up out of Jordan.]]></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when the priests that bare the ark of the covenant of the LORD were come up out of the midst of Jordan, and the soles of the priests' feet were lifted up unto the dry land, that the waters of Jordan returned unto their place, and flowed over all his banks, as they did before.]]></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when the priests that bare the ark of the covenant of the LORD were come up out of the midst of Jordan, and the soles of the priests' feet were lifted up unto the dry land, that the waters of Jordan returned unto their place, and flowed over all his banks, as they did before.]]></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it came to pass, when the priests that bare the ark of the covenant of the LORD were come up out of the midst of Jordan, and the soles of the priests' feet were lifted up unto the dry land, that the waters of Jordan returned unto their place, and flowed over all his banks, as they did before.]]></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people came up out of Jordan on the tenth day of the first month, and encamped in Gilgal, in the east border of Jericho.]]></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the people came up out of Jordan on the tenth day of the first month, and encamped in Gilgal, in the east border of Jericho.]]></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ose twelve stones, which they took out of Jordan, did Joshua pitch in Gilgal.]]></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d those twelve stones, which they took out of Jordan, did Joshua pitch in Gilgal.]]></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poke unto the children of Israel, saying, When your children shall ask their fathers in time to come, saying, What mean these stones?]]></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he spoke unto the children of Israel, saying, When your children shall ask their fathers in time to come, saying, What mean these stones?]]></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all of you shall let your children know, saying, Israel came over this Jordan on dry land.]]></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Then all of you shall let your children know, saying, Israel came over this Jordan on dry land.]]></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the LORD your God dried up the waters of Jordan from before you, until all of you were passed over, as the LORD your God did to the Red sea, which he dried up from before us, until we were gone over:]]></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For the LORD your God dried up the waters of Jordan from before you, until all of you were passed over, as the LORD your God did to the Red sea, which he dried up from before us, until we were gone over:]]></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at all the people of the earth might know the hand of the LORD, that it is mighty: that all of you might fear the LORD your God for ever.]]></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at all the people of the earth might know the hand of the LORD, that it is mighty: that all of you might fear the LORD your God for ever.]]></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at all the people of the earth might know the hand of the LORD, that it is mighty: that all of you might fear the LORD your God for ever.]]></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That all the people of the earth might know the hand of the LORD, that it is mighty: that all of you might fear the LORD your God for ever.]]></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842"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யோசுவா : 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ஜனங்கள் எல்லாரும் யோர்தானைக்கடந்து தீர்ந்தபோது, கர்த்தர் யோசுவாவை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நீங்கள் ஒவ்வொரு கோத்திரத்திற்கு ஒவ்வொருவராக ஜனங்களில் பன்னிரண்டுபேரைத் தெரிந்து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இங்கே யோர்தானின் நடுவிலே ஆசாரியரின் கால்கள் நிலையாய் நின்ற இடத்திலே பன்னிரண்டு கற்களை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 உங்களோடேகூட அக்கரைக்குக் கொண்டுபோய், நீங்கள் இன்று இரவில்தங்கும் ஸ்தானத்திலே அவைகளை வையு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அவர்களுக்குக் கட்டளையிடுங்கள் என்றா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ப்பொழுது யோசுவா இஸ்ரவேல் புத்திரரில் ஒவ்வொரு கோத்திரத்திற்கு ஒவ்வொருவராக ஆயத்தப்படுத்தியி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ரண்டுபேரை அ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வர்களை நோக்கி: நீங்கள் யோர்தானின் மத்தியில் உங்கள் தேவனாகிய கர்த்தரின் பெட்டிக்கு முன்பா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ந்து போய், உங்களுக்குள்ளே ஒரு அடையாளமாயிருக்கும்படிக்கு, இஸ்ரவேல் புத்திரருடைய கோத்திரங்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லக்கத்திற்குச் சரியாக, உங்களில் ஒவ்வொருவன் ஒவ்வொரு கல்லைத் தன் தோளின்மேல் எடுத்துக்கொண்டு போ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ளை இந்தக் கற்கள் ஏதென்று உங்கள் பிள்ளைகள் உங்களைக் கேட்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நீங்கள் கர்த்தருடைய உடன்படிக்கைப் பெட்டிக்கு முன்பாக யோர்தானின் தண்ணீர் பிரிந்துபோனதினால் அவை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க்கப்பட்டிருக்கிறது; யோர்தானைக் கடந்துபோகிறபோது, யோர்தானின் தண்ணீர் பிரிந்துபோயிற்று; ஆ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ந்தக் கற்கள் இஸ்ரவேல் புத்திரருக்கு என்றைக்கும் நினைப்பூட்டும் அடையாளம் என்று சொல்லுங்கள்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யோசுவா கட்டளையிட்டபடி இஸ்ரவேல் புத்திரர் செய்து, கர்த்தர் யோசுவாவோடு சொன்னபடியே,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த்திரருடைய கோத்திரங்களின் இலக்கத்திற்குச் சரியாகப் பன்னிரண்டு கற்களை யோர்தானின் நடுவிலே எடு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களைத் தங்களோடேகூட அக்கரைக்குக் கொண்டுபோய், தாங்கள் தங்கின இடத்திலே வை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யோர்தானின் நடுவிலும் உடன்படிக்கைப் பெட்டியைச் சுமந்த ஆசாரியரின் கால்கள் நின்ற இடத்திலே யோசு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னிரண்டு கற்களை நாட்டினான்; அவைகள் இந்நாள்மட்டும் அங்கே இருக்கிற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மோசே யோசுவாவுக்குக் கட்டளையிட்டிருந்த எல்லாவற்றின்படியும் ஜனங்களுக்குச் சொல்லும்படி,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சுவாவுக்குக் கட்டளையிட்டவையெல்லாம் செய்து முடியுமட்டும், பெட்டியைச்சுமக்கிற ஆசாரியர் யோர்தா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வே நின்றார்கள்; ஜனங்கள் தீவிரித்துக் கடந்து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ஜனமெல்லாம் கடந்துபோனபின்பு, கர்த்தருடைய பெட்டியும் கடந்தது; ஆசாரியர் ஜனத்துக்கு முன்பாக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ரூபன் புத்திரரும் காத் புத்திரரும் மனாசேயின் பாதிக் கோத்திரத்தாரும் மோசே தங்களுக்குச் சொன்னப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ணிஅணியாய் இஸ்ரவேல் புத்திரருக்கு முன்பாகக் கடந்து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ஏறக்குறைய நாற்பதினாயிரம்பேர் யுத்தசன்னத்தராய் யுத்தம்பண்ணும்படி, கர்த்தருக்கு முன்பாக எரிகோ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னான வெளிகளுக்குக் கடந்து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ந்நாளிலே கர்த்தர் யோசுவாவைச் சகல இஸ்ரவேலரின் கண்களுக்கு முன்பாகவும் மேன்மைப்படுத்தி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மோசேக்குப் பயந்திருந்ததுபோல, அவனுக்கும், அவன் உயிரோடிருந்த நாளெல்லாம் பயந்திரு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கர்த்தர் யோசுவாவை நோ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ட்சியின் பெட்டியைச் சுமக்கிற ஆசாரியர் யோர்தானிலிருந்து கரையேறும்படி அவர்களுக்குக் கட்டளையி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 சொன்னா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யோசுவா: யோர்தானிலிருந்து கரையேறி வாருங்கள் என்று ஆசாரியர்களுக்குக் கட்டளை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ப்பொழுது கர்த்தருடைய உடன்படிக்கைப் பெட்டியைச் சுமக்கிற ஆசாரியர் யோர்தான் நதியிலிருந்து ஏ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கள் உள்ளங்கால்கள் கரையில் ஊன்றினபோது, யோர்தானின் தண்ணீர்கள் தங்களிடத்துக்குத் திரும்பி, முன்போ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கரையெங்கும் புரண்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ந்தப்பிரகாரமாக முதல் மாதம் பத்தாம் தேதியிலே ஜனங்கள் யோர்தானிலிருந்து கரையேறி, எரிகோவுக்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ழ் எல்லையான கில்காலிலே பாளயமிறங்கி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அவர்கள் யோர்தானிலிருந்து எடுத்துக் கொண்டுவந்த அந்தப் பன்னிரண்டு கற்களையும் யோசுவா கில்கா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இஸ்ரவேல் புத்திரரை நோக்கி: நாளை உங்கள் பிள்ளைகள் இந்தக்கற்கள் யாதென்று; தங்கள் பிதாக்களை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ட்கு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நீங்கள் உங்கள் பிள்ளைகளுக்கு அறிவிக்கவேண்டியது என்னவென்றால்: இஸ்ரவேலர் வெட்டாந்தரை வழியாய் இ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யோர்தானைக்கடந்து 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பூமியின் சகல ஜனங்களும் கர்த்தருடைய கரம் பலத்ததென்று அறியும்படிக்கும், நீங்கள் சகல நாளும் உ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கிய கர்த்தருக்குப் பயப்படும்படி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உங்கள் தேவனாகிய கர்த்தர் சிவந்த சமுத்திரத்தின் தண்ணீரை நாங்கள் கடந்து தீருமட்டும் எங்களுக்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பாக வற்றிப்போகப்பண்ணினதுபோல, உங்கள் தேவனாகிய கர்த்தர் யோர்தானின் தண்ணீருக்கும் செய்து, அ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கு முன்பாக நீங்கள் கடந்து தீருமளவும் வற்றிப்போகப்பண்ணினார் என்று அறிவிக்கக்கடவீ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யோசுவா : 4]]></a:t>
            </a:r>
          </a:p>
        </p:txBody>
      </p:sp>
    </p:spTree>
  </p:cSld>
  <p:clrMapOvr>
    <a:masterClrMapping/>
  </p:clrMapOvr>
</p:sld>
</file>

<file path=ppt/theme/theme1.xml><?xml version="1.0" encoding="utf-8"?>
<a:theme xmlns:a="http://schemas.openxmlformats.org/drawingml/2006/main" name="Theme40">
  <a:themeElements>
    <a:clrScheme name="Theme4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2026-11-02T10:16:09Z</dcterms:created>
  <dcterms:modified xsi:type="dcterms:W3CDTF">2026-11-02T10:16:09Z</dcterms:modified>
  <dc:title>யோசுவா : 4</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