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presProps" Target="presProps.xml"/>
  <Relationship Id="rId83" Type="http://schemas.openxmlformats.org/officeDocument/2006/relationships/viewProps" Target="viewProps.xml"/>
  <Relationship Id="rId8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ொயகீமின் நாட்களிலே பிதா வம்சங்களின் தலைவரான ஆசாரியர்கள் யாரென்றால்: செராயாவின் சந்ததியில் மெராயா, எரேமியாவின் சந்ததியில் அனனியா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ொயகீமின் நாட்களிலே பிதா வம்சங்களின் தலைவரான ஆசாரியர்கள் யாரென்றால்: செராயாவின் சந்ததியில் மெராயா, எரேமியாவின் சந்ததியில் அனனியா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ஸ்றாவின் சந்ததியில் மெசுல்லாம், அமரியாவின் சந்ததியில் யோகனான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ெலிகுவின் சந்ததியில் யோனத்தான், செபனியாவின் சந்ததியில் யோசேப்ப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ரீமின் சந்ததியில் அத்னா, மெராயோதின் சந்ததியில் எல்காய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்தோவின் சந்ததியில் சகரியா, கிநெதோனின் சந்ததியில் மெசுல்லா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ியாவின் சந்ததியில் சிக்ரி, மினியாமீன்மொவதியா, என்பவர்களின் சந்ததியில் பில்தாய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ல்காவின் சந்ததியில் சம்முவா, செமாயாவின் சந்ததியில் யோனத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ோயாரிபின் சந்ததியில் மத்தனா, யெதாயாவின் சந்ததியில் நெதனெயேல் என்பவ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ல்லாயின் சந்ததியில் கல்லாய், ஆமோக்கின் சந்ததியில் ஏபேர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ல்க்கியாவின் சந்ததியில் அசபியா, யெதாயாவின் சந்ததியில் நெதனெயேல் என்பவ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லியாசிபின் நாட்களில் யொயதா, யோகனான், யதுவா என்கிற லேவியர் பிதா வம்சங்களின் தலைவராக எழுதப்பட்டார்கள்; பெர்சியனாகிய தரியுவின் ராஜ்யபாரமட்டும் இருந்த ஆசாரியர்களும் அப்படியே எழுதப்பட்டார்கள்;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லியாசிபின் நாட்களில் யொயதா, யோகனான், யதுவா என்கிற லேவியர் பிதா வம்சங்களின் தலைவராக எழுதப்பட்டார்கள்; பெர்சியனாகிய தரியுவின் ராஜ்யபாரமட்டும் இருந்த ஆசாரியர்களும் அப்படியே எழுதப்பட்டார்கள்;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லேவி புத்திரராகிய பிதா வம்சங்களின் தலைவர் எலியாசிபின் குமாரனாகிய யோகனானின் நாட்கள்மட்டும் நாளாகமப் புஸ்தகத்தில் எழுதப்பட்ட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லேவி புத்திரராகிய பிதா வம்சங்களின் தலைவர் எலியாசிபின் குமாரனாகிய யோகனானின் நாட்கள்மட்டும் நாளாகமப் புஸ்தகத்தில் எழுதப்பட்ட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லேவியரின் தலைவராகிய அபியாவும், செரெபியாவும், கத்மியேலின் குமாரன் யெசுவாவும், அவர்களுக்கு எதிரே நிற்கிற அவர்கள் சகோதரரும், தேவனுடைய மனுஷனாகிய தாவீதினுடைய கற்பனையின்படியே துதிக்கவும், தோத்திரிக்கவும், ஒருவருக்கொருவர் எதிர்முகமாக முறைமுறையாயிருந்த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லேவியரின் தலைவராகிய அபியாவும், செரெபியாவும், கத்மியேலின் குமாரன் யெசுவாவும், அவர்களுக்கு எதிரே நிற்கிற அவர்கள் சகோதரரும், தேவனுடைய மனுஷனாகிய தாவீதினுடைய கற்பனையின்படியே துதிக்கவும், தோத்திரிக்கவும், ஒருவருக்கொருவர் எதிர்முகமாக முறைமுறையாயிருந்த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லேவியரின் தலைவராகிய அபியாவும், செரெபியாவும், கத்மியேலின் குமாரன் யெசுவாவும், அவர்களுக்கு எதிரே நிற்கிற அவர்கள் சகோதரரும், தேவனுடைய மனுஷனாகிய தாவீதினுடைய கற்பனையின்படியே துதிக்கவும், தோத்திரிக்கவும், ஒருவருக்கொருவர் எதிர்முகமாக முறைமுறையாயிருந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த்தனியா, பக்புக்கியா, ஒபதியா, மெசுல்லாம், தல்மோன், அக்கூப் என்பவர்கள் வாசல்களிலிருக்கிற பொக்கிஷ அறைகளைக் காவல்காக்கிறவர்களாயிருந்த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த்தனியா, பக்புக்கியா, ஒபதியா, மெசுல்லாம், தல்மோன், அக்கூப் என்பவர்கள் வாசல்களிலிருக்கிற பொக்கிஷ அறைகளைக் காவல்காக்கிறவர்களாயிருந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ோத்சதாக்கின் குமாரனாகிய யெசுவாவின் குமாரன் யொயகீமின் நாட்களிலும், அதிபதியாகிய நெகேமியாவும், வேதபாரகனாகிய எஸ்றா என்னும் ஆசாரியனும் இருக்கிற நாட்களிலும் அவர்கள் இருந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ோத்சதாக்கின் குமாரனாகிய யெசுவாவின் குமாரன் யொயகீமின் நாட்களிலும், அதிபதியாகிய நெகேமியாவும், வேதபாரகனாகிய எஸ்றா என்னும் ஆசாரியனும் இருக்கிற நாட்களிலும் அவர்கள் இருந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ருசலேமின் அலங்கத்தைப் பிரதிஷ்டைபண்ணுகையில், துதியினாலும், பாடலினாலும் கைத்தாளம் தம்புரு சுரமண்டலம் முதலான கீதவாத்தியங்களினாலும், பிரதிஷ்டையை மகிழ்ச்சியோடே கொண்டாட எல்லா இடங்களிலும் இருக்கிற லேவியரை எருசலேமுக்கு வரும்படி தேடி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ருசலேமின் அலங்கத்தைப் பிரதிஷ்டைபண்ணுகையில், துதியினாலும், பாடலினாலும் கைத்தாளம் தம்புரு சுரமண்டலம் முதலான கீதவாத்தியங்களினாலும், பிரதிஷ்டையை மகிழ்ச்சியோடே கொண்டாட எல்லா இடங்களிலும் இருக்கிற லேவியரை எருசலேமுக்கு வரும்படி தேடி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ருசலேமின் அலங்கத்தைப் பிரதிஷ்டைபண்ணுகையில், துதியினாலும், பாடலினாலும் கைத்தாளம் தம்புரு சுரமண்டலம் முதலான கீதவாத்தியங்களினாலும், பிரதிஷ்டையை மகிழ்ச்சியோடே கொண்டாட எல்லா இடங்களிலும் இருக்கிற லேவியரை எருசலேமுக்கு வரும்படி தேடி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டியே பாடகரின் புத்திரர் எருசலேமின் சுற்றுப்புறங்களான சமபூமியிலும், நெத்தோபாத்தியரின் கிராமங்களிலும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ெத்கில்காலிலும், கேபா, அஸ்மாவேத் ஊர்களின் நாட்டுப்புறங்களிலுமிருந்துவந்து கூடினார்கள்; பாடகர் எருசலேமைச் சுற்றிலும் தங்களுக்குக் கிராமங்களைக் கட்டியிருந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ெத்கில்காலிலும், கேபா, அஸ்மாவேத் ஊர்களின் நாட்டுப்புறங்களிலுமிருந்துவந்து கூடினார்கள்; பாடகர் எருசலேமைச் சுற்றிலும் தங்களுக்குக் கிராமங்களைக் கட்டியிருந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சாரியரும் லேவியரும் தங்களைச் சுத்தம்பண்ணிக்கொண்டு, ஜனத்தையும் பட்டணவாசல்களையும் அலங்கத்தையும் சுத்தம்பண்ணின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சாரியரும் லேவியரும் தங்களைச் சுத்தம்பண்ணிக்கொண்டு, ஜனத்தையும் பட்டணவாசல்களையும் அலங்கத்தையும் சுத்தம்பண்ணின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நான் யூதாவின் பிரபுக்களை அலங்கத்தின்மேல் ஏறப்பண்ணி, துதிசெய்து நடந்துபோகும்படி இரண்டு பெரிய கூட்டத்தாரை நிறுத்தினேன்; அவர்களில் ஒரு கூட்டத்தார் அலங்கத்தின்மேல் வலதுபுறமாகக் குப்பைமேட்டு வாசலுக்குப் போன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நான் யூதாவின் பிரபுக்களை அலங்கத்தின்மேல் ஏறப்பண்ணி, துதிசெய்து நடந்துபோகும்படி இரண்டு பெரிய கூட்டத்தாரை நிறுத்தினேன்; அவர்களில் ஒரு கூட்டத்தார் அலங்கத்தின்மேல் வலதுபுறமாகக் குப்பைமேட்டு வாசலுக்குப் போன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் பிறகாலே ஒசாயாவும், யூதாவின் பிரபுக்களில் பாதிப்பேரும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சரியா, எஸ்றா, மெசுல்லாம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ூதா, பென்யமீன், செமாயா, எரேமியா என்பவர்களும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ூரிகைகளைப் பிடிக்கிற ஆசாரியரின் புத்திரரில் ஆசாப்பின் குமாரன் சக்கூரின் மகனாகிய மிகாயாவுக்குக் குமாரனான மத்தனியாவின் மகன் செமாயாவுக்குப் பிறந்த யோனத்தானின் குமாரன் சகரியாவும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ூரிகைகளைப் பிடிக்கிற ஆசாரியரின் புத்திரரில் ஆசாப்பின் குமாரன் சக்கூரின் மகனாகிய மிகாயாவுக்குக் குமாரனான மத்தனியாவின் மகன் செமாயாவுக்குப் பிறந்த யோனத்தானின் குமாரன் சகரியாவும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ூரிகைகளைப் பிடிக்கிற ஆசாரியரின் புத்திரரில் ஆசாப்பின் குமாரன் சக்கூரின் மகனாகிய மிகாயாவுக்குக் குமாரனான மத்தனியாவின் மகன் செமாயாவுக்குப் பிறந்த யோனத்தானின் குமாரன் சகரியாவும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தேவனுடைய மனுஷனாகிய தாவீதின் கீதவாத்தியங்களை வாசிக்கிற அவன் சகோதரரான செமாயா, அசரெயேல், மிலாலாய், கிலாலாய், மகாய், நெதனெயேல், யூதா, அனானி என்பவர்களும் போனார்கள்; வேதபாரகனாகிய எஸ்றா இவர்களுக்கு முன்பாக நடந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தேவனுடைய மனுஷனாகிய தாவீதின் கீதவாத்தியங்களை வாசிக்கிற அவன் சகோதரரான செமாயா, அசரெயேல், மிலாலாய், கிலாலாய், மகாய், நெதனெயேல், யூதா, அனானி என்பவர்களும் போனார்கள்; வேதபாரகனாகிய எஸ்றா இவர்களுக்கு முன்பாக நடந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ங்கேயிருந்து அவர்கள் தங்களுக்கு எதிரான ஊருணிவாசலுக்கு வந்தபோது, அலங்கத்தைப்பார்க்கிலும் உயரமான தாவீது நகரத்தின் படிகளில் ஏறி, தாவீது வீட்டின்மேலாகக் கிழக்கேயிருக்கிற தண்ணீர் வாசல்மட்டும் போன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ங்கேயிருந்து அவர்கள் தங்களுக்கு எதிரான ஊருணிவாசலுக்கு வந்தபோது, அலங்கத்தைப்பார்க்கிலும் உயரமான தாவீது நகரத்தின் படிகளில் ஏறி, தாவீது வீட்டின்மேலாகக் கிழக்கேயிருக்கிற தண்ணீர் வாசல்மட்டும் போன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துதிசெய்கிற இரண்டாம் கூட்டத்தார் எதிரேயிருக்கிற வழியாய் நடந்துபோனார்கள், அவர்கள் பிறகாலே நான் போனேன்; ஜனத்தில் பாதிப்பேர் அலங்கத்தின்மேல் சூளைகளின் கொம்மையைக்கடந்து, அகழ் மதில்மட்டும் நெடுகப்போய்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துதிசெய்கிற இரண்டாம் கூட்டத்தார் எதிரேயிருக்கிற வழியாய் நடந்துபோனார்கள், அவர்கள் பிறகாலே நான் போனேன்; ஜனத்தில் பாதிப்பேர் அலங்கத்தின்மேல் சூளைகளின் கொம்மையைக்கடந்து, அகழ் மதில்மட்டும் நெடுகப்போய்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எப்பிராயீம் வாசலையும் பழையவாசலையும், மீன் வாசலையும், அனானெயேலின் கொம்மையையும், மேயா என்கிற கொம்மையையும் கடந்து, ஆட்டுவாசல்மட்டும் புறப்பட்டுக் காவல்வீட்டுவாசலிலே நின்ற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எப்பிராயீம் வாசலையும் பழையவாசலையும், மீன் வாசலையும், அனானெயேலின் கொம்மையையும், மேயா என்கிற கொம்மையையும் கடந்து, ஆட்டுவாசல்மட்டும் புறப்பட்டுக் காவல்வீட்டுவாசலிலே நின்ற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ெயல்த்தியேலின் குமாரனாகிய செருபாபேலோடும் யெசுவாவோடும் வந்த ஆசாரியரும் லேவியரும் யாரென்றால்: செராயா எரேமியா, எஸ்றா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ெயல்த்தியேலின் குமாரனாகிய செருபாபேலோடும் யெசுவாவோடும் வந்த ஆசாரியரும் லேவியரும் யாரென்றால்: செராயா எரேமியா, எஸ்றா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மரியா, மல்லூக், அத்தூஸ்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தற்குப்பின்பு துதி செய்கிற இரண்டு கூட்டத்தாரும் தேவனுடைய ஆலயத்திலே வந்து நின்றார்கள்; நானும் என்னோடேகூட இருக்கிற தலைவரில் பாதிப்பேரும்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தற்குப்பின்பு துதி செய்கிற இரண்டு கூட்டத்தாரும் தேவனுடைய ஆலயத்திலே வந்து நின்றார்கள்; நானும் என்னோடேகூட இருக்கிற தலைவரில் பாதிப்பேரும்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ெகனியா, ரெகூம், மெரெமோத்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ூரிகைகளைப் பிடிக்கிற எலியாக்கீம், மாசெயா, மினியாமீன், மிகாயா, எலியோனாய், சகரியா, அனானியா என்கிற ஆசாரியர்களும்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ூரிகைகளைப் பிடிக்கிற எலியாக்கீம், மாசெயா, மினியாமீன், மிகாயா, எலியோனாய், சகரியா, அனானியா என்கிற ஆசாரியர்களும்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்தோ, கிநேதோ, அபியா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மாசெயா, செமாயா, எலெயாசார், ஊசி, யோகனான், மல்கியா, ஏலாம், ஏசேர் என்பவர்களும் நின்றோம்; பாடகரும் அவர்கள் விசாரிப்புக்காரனாகிய யெஷாகியாவும சத்தமாய்ப் பாடின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மாசெயா, செமாயா, எலெயாசார், ஊசி, யோகனான், மல்கியா, ஏலாம், ஏசேர் என்பவர்களும் நின்றோம்; பாடகரும் அவர்கள் விசாரிப்புக்காரனாகிய யெஷாகியாவும சத்தமாய்ப் பாடின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ியாமின், மாதியா, பில்கா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ந்நாளிலே மிகுதியான பலிகளைச் செலுத்தி தேவன் தங்களுக்கு மகா சந்தோஷத்தை உண்டாக்கினதினால் மகிழ்ச்சியாயிருந்தார்கள்; ஸ்திரீகளும் பிள்ளைகளுங்கூடக் களிகூர்ந்தார்கள்; எருசலேமின் களிப்பு தூரத்திலே கேட்கப்பட்டத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ந்நாளிலே மிகுதியான பலிகளைச் செலுத்தி தேவன் தங்களுக்கு மகா சந்தோஷத்தை உண்டாக்கினதினால் மகிழ்ச்சியாயிருந்தார்கள்; ஸ்திரீகளும் பிள்ளைகளுங்கூடக் களிகூர்ந்தார்கள்; எருசலேமின் களிப்பு தூரத்திலே கேட்கப்பட்டது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ந்நாளிலே மிகுதியான பலிகளைச் செலுத்தி தேவன் தங்களுக்கு மகா சந்தோஷத்தை உண்டாக்கினதினால் மகிழ்ச்சியாயிருந்தார்கள்; ஸ்திரீகளும் பிள்ளைகளுங்கூடக் களிகூர்ந்தார்கள்; எருசலேமின் களிப்பு தூரத்திலே கேட்கப்பட்டது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ெமாயா, யோயாரிப், யெதாயா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ன்றையதினம் பொக்கிஷங்களையும், படைப்புகளையும், முதல் கனிகளையும், தசமபாகங்களையும் வைக்கும் அறைகளின்மேல், ஆசாரியர்களுக்கும் லேவியர்களுக்கும் நியாயப்பிரமாணத்தின்படியே வரவேண்டிய பட்டணங்களுடைய நிலங்களின் பங்குகளை அவைகளில் சேர்க்கும்படிக்கு, சில மனுஷர் விசாரிப்புக்காரராக வைக்கப்பட்டார்கள்; ஊழியஞ்செய்து நிற்கிற ஆசாரியர்மேலும் லேவியர்மேலும் யூதா மனிதர் சந்தோஷமாயிருந்த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ன்றையதினம் பொக்கிஷங்களையும், படைப்புகளையும், முதல் கனிகளையும், தசமபாகங்களையும் வைக்கும் அறைகளின்மேல், ஆசாரியர்களுக்கும் லேவியர்களுக்கும் நியாயப்பிரமாணத்தின்படியே வரவேண்டிய பட்டணங்களுடைய நிலங்களின் பங்குகளை அவைகளில் சேர்க்கும்படிக்கு, சில மனுஷர் விசாரிப்புக்காரராக வைக்கப்பட்டார்கள்; ஊழியஞ்செய்து நிற்கிற ஆசாரியர்மேலும் லேவியர்மேலும் யூதா மனிதர் சந்தோஷமாயிருந்த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ன்றையதினம் பொக்கிஷங்களையும், படைப்புகளையும், முதல் கனிகளையும், தசமபாகங்களையும் வைக்கும் அறைகளின்மேல், ஆசாரியர்களுக்கும் லேவியர்களுக்கும் நியாயப்பிரமாணத்தின்படியே வரவேண்டிய பட்டணங்களுடைய நிலங்களின் பங்குகளை அவைகளில் சேர்க்கும்படிக்கு, சில மனுஷர் விசாரிப்புக்காரராக வைக்கப்பட்டார்கள்; ஊழியஞ்செய்து நிற்கிற ஆசாரியர்மேலும் லேவியர்மேலும் யூதா மனிதர் சந்தோஷமாயிருந்த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ல்லு, ஆமோக், இல்க்கியா, யெதாயா என்பவர்கள்; இவர்கள் யெசுவாவின் நாட்களில், ஆசாரியருக்கும் தங்கள் சகோதரருக்கும் தலைவராயிருந்த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பாடகரும், வாசல் காவலாளரும், தாவீதும் அவன் குமாரனாகிய சாலொமோனும் கற்பித்தபடியே தங்கள் தேவனுடைய காவலையும், சுத்திகரிப்பின் காவலையும் காத்த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பாடகரும், வாசல் காவலாளரும், தாவீதும் அவன் குமாரனாகிய சாலொமோனும் கற்பித்தபடியே தங்கள் தேவனுடைய காவலையும், சுத்திகரிப்பின் காவலையும் காத்த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லேவியர் யாரென்றால்: யெசுவா பின்னூயி, கத்மியேல், செரெபியா, யூதா, மத்தனியா என்பவர்கள்; இவனும் இவன் சகோதரரும் துதிசெய்தலை விசாரித்த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லேவியர் யாரென்றால்: யெசுவா பின்னூயி, கத்மியேல், செரெபியா, யூதா, மத்தனியா என்பவர்கள்; இவனும் இவன் சகோதரரும் துதிசெய்தலை விசாரித்த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க்புக்கியா, உன்னி என்கிற அவர்கள் சகோதரர் அவர்களுக்கு எதிரே காவல்காத்திருந்த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தாவீதும் ஆசாப்பும் இருந்த பூர்வநாட்களில் பாடகரின் தலைவரும் வைக்கப்பட்டு, தேவனுக்குத் துதியும் தோத்திரங்களும் செலுத்துகிற சங்கீதங்கள் திட்டம்பண்ணப்பட்டிருந்தது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தாவீதும் ஆசாப்பும் இருந்த பூர்வநாட்களில் பாடகரின் தலைவரும் வைக்கப்பட்டு, தேவனுக்குத் துதியும் தோத்திரங்களும் செலுத்துகிற சங்கீதங்கள் திட்டம்பண்ணப்பட்டிருந்தது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ெசுவா யொயாசீமைப் பெற்றான், யாயசீம் எலியாசிபைப் பெற்றான், எலியாசிப் யொயதாவைப் பெற்ற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ஆகையால் செரூபாபேலின் நாட்களிலும், நெகேமியாவின் நாட்களிலும் இஸ்ரவேலர் எல்லாரும் பாடகருக்கும் வாசல் காவலாளருக்கும் அன்றாடகத் திட்டமாகிய பங்குகளைக் கொடுத்தார்கள்; அவர்கள் லேவியருக்கென்று பிரதிஷ்டைபண்ணிக் கொடுத்தார்கள்; லேவியர் ஆரோனின் புத்திரருக்கென்று அவர்கள் பங்கைப் பிரதிஷ்டைபண்ணிக் கொடுத்தார்க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ஆகையால் செரூபாபேலின் நாட்களிலும், நெகேமியாவின் நாட்களிலும் இஸ்ரவேலர் எல்லாரும் பாடகருக்கும் வாசல் காவலாளருக்கும் அன்றாடகத் திட்டமாகிய பங்குகளைக் கொடுத்தார்கள்; அவர்கள் லேவியருக்கென்று பிரதிஷ்டைபண்ணிக் கொடுத்தார்கள்; லேவியர் ஆரோனின் புத்திரருக்கென்று அவர்கள் பங்கைப் பிரதிஷ்டைபண்ணிக் கொடுத்தார்கள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ஆகையால் செரூபாபேலின் நாட்களிலும், நெகேமியாவின் நாட்களிலும் இஸ்ரவேலர் எல்லாரும் பாடகருக்கும் வாசல் காவலாளருக்கும் அன்றாடகத் திட்டமாகிய பங்குகளைக் கொடுத்தார்கள்; அவர்கள் லேவியருக்கென்று பிரதிஷ்டைபண்ணிக் கொடுத்தார்கள்; லேவியர் ஆரோனின் புத்திரருக்கென்று அவர்கள் பங்கைப் பிரதிஷ்டைபண்ணிக் கொடுத்தார்கள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ொயதா யோனத்தானைப் பெற்றான், யோனத்தான் யதுவாலைப் பெற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8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યોયાકીમ મુખ્ય યાજકના હાથ નીચે જે યાજકો સેવા કરતા હતા તેઓના આગેવાનોના નામ નીચે પ્રમાણે છે:સારા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ોત્રનો આગેવાન મરાયા; યમિર્યા ગોત્રનો આગેવાન હનાન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એઝરા ગોત્રનો આગેવાન મશુલ્લામ, અમાર્યા ગોત્રનો આગેવાન યહોહાનાન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મેલીકુ ગોત્રનો આગેવાન યોનાથાન; શબાન્યા ગોત્રનો આગેવાન યોસેફ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હારીમ ગોત્રનો આગેવાન આદના; મરાયોથ ગોત્રનો આગેવાન હેલ્ક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ઇદ્દો ગોત્રનો આગેવાન ઝખાર્યા; ગિન્નથોન ગોત્રનો આગેવાન મશુલ્લામ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અબિયા ગોત્રનો આગેવાન ઝિખ્રી; મિન્યામીન તથા મોઆદ્યા ગોત્રનો આગેવાન પિલ્ટ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બિલ્ગાહ ગોત્રનો આગેવાન શામ્મૂઆ; શમાયા ગોત્રનો આગેવાન યહોનાથાન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યોયારીબ ગોત્રનો આગેવાન માત્તાનાય; યદાયા ગોત્રનો આગેવાન ઉઝઝ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સાલ્લાય ગોત્રનો આગેવાન કાલ્લાય; આમોક ગોત્રનો આગેવાન એબેર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હિલ્કિયા ગોત્રનો આગેવાન હશાબ્યા; યદાયા ગોત્રનો આગેવાન નથાનએ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લેવીઓ માટે એલ્યાશીબ, યોયાદા, યોહાનાન અને યાદૂઆના સમયમાં કુટુંબોના આગેવાનોની સંપૂર્ણ યાદી તૈય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ઇ હતી, એવી એક યાદી યાજકોને માટે ઇરાનના રાજા દાર્યાવેશના શાસન દરમ્યાન પણ તૈયાર કર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લેવીય કુટુંબોના આગેવાનોના નામ એલ્યાશીબના પુત્ર યોહાનાનના સમય સુધી જ ઇતિહાસના પુસ્તકમાં નોં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માં આવ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લેવીઓના મુખ્ય આગેવાનો આ પ્રમાણે હતા, હશાબ્યા, શેરેબ્યા તથા કાદ્મીએલનો પુત્ર યેશૂઆ, તથા તેઓ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ગાંવહાંલા. આ સમૂહો સામસામે ઊભા રહીને ગાતા, વારાફરતી પોતપોતાના સમયે ઇશ્વર ભકત દાઉદની આજ્ઞા પ્રમાણ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તુતિના ગીત ગા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માત્તાન્યા, બાકબુક્યા, ઓબાદ્યા, મશુલ્લામ, ટાલ્મોન અને આક્કૂબ, તેઓ ભંડારોના દરવાજાની ચોકી કરત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્વારપાળો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તેઓ યોસાદાકના પુત્ર યેશૂઆના પુત્ર યોયાકીમના સમયમાં તેમજ પ્રશાશક નહેમ્યાના સમયમાં તથા એઝરા યાજ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 લહિયો હતો તેના સમયમાં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યરૂશાલેમની દીવાલની પ્રતિષ્ઠાને પ્રસંગે લોકોએ લેવીઓને તેઓની સર્વ જગ્યાઓમાંથી શોધી કાઢયા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ે, દેવની આભારસ્તુતિનાં ગાયનો ગાવા, તથા ઝાંઝો, સિતાર અને વીણાઓ વગાડતાં ઉત્સાહથી પ્રતિષ્ઠાપર્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ળવા માટે તેઓ યરૂશાલેમમાં લાવે, તેઓએ પ્રતિષ્ઠા વિધિ ખૂબ ઉત્સાહપૂર્વક ઉજવ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ગવૈયાઓના પુત્ર યરૂશાલેમની આસપાસના મેદાનમાંથી તથા નટોફાથીઓનાં ગામોમાંથી એકઠા થય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વળી તેઓ બેથ ગિલ્ગાલથી તથા ગેબાના અને આઝમાવેથનાઁ પ્રદેશમાંથી પણ એકઠા થયા; કારણકે ગવૈયાઓએ પોતા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યરૂશાલેમની આસપાસ ગામો બાંધ્યા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યાજકોએ તથા લેવીઓએ પોતાની જાતને પવિત્ર કરી અને પછી લોકોને, દરવાજાઓને તથા દીવાલોને પણ પવિત્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ત્યાર પછી મેં યહૂદાના આગેવાનોને બે મોટા સમૂહ બનાવી દેવનો આભાર માનવા ભેગા કર્યા. તેઓ ચાલતા ચાલ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ભાર સ્તુતિના ગીત ગાતા હતા અને એક સમુહ દીવાલની ધારેધારે ચાલીને “કચરાના દરવાજા” પાસે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હોશાયા તેઓની પાછળ ચાલતો હતો અને યહૂદાના અડધા આગેવાનો તેની પાછળ ચાલ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તેમાં અઝાર્યા, એઝરા, મશુલ્લામ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યહૂદા, બિન્યામીન, શમાયા અને યમિર્યાનો સમાવેશ થ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તથા યાજકોના સમૂહમાંના કેટલાક રણશિંગડા લઇને ચાલ્યા; ઝખાર્યા પણ તેમાંનો એક હતો, (ઝખાર્યા યોનાથાન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ત્ર હતો, યોનાથાન શમાયાનો પુત્ર, જે માતાન્યાનો પુત્ર હતો તે મીખાયાનો પુત્ર હતો, મીખાયા ઝાક્કૂર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ત્ર હતો, અને ઝાક્કૂર આસાફનો પુત્ર હતો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અને તેના સગાંવહાંલા દરમ્યાન, શમાયા તથા અઝારએલ, મિલલાય, ગિલલાય, માઆય, નથાનએલ, યહૂદા તથા હનાન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 ઇશ્વર ભકત દાઉદના વાજિંત્રો લઇને ચાલ્યા. અને લહિયો એઝરા તેઓની આગળ ચાલતો હત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તેઓ ‘ઝરાના દરવાજા’ પાસે આવ્યા. ત્યાંથી તેઓ સીધા આગળ ચાલીને દાઉદના શહેરના પગથિયાં પર ચઢયા જ્ય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ીવાલ દાઉદના મહેલની પર થઇને જાય છે અને પછી પૂર્વ તરફ ‘પાણીના દરવાજા’ તરફ વળી જ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આભારસ્તુતિ કરનારાઓની બીજી ટોળી તેઓની ડાબી બાજુ તરફ ગઇ. હું બાકીના અડધા લોકો સાથે દીવાલ પર તે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છળ ગયો અને ભઠ્ઠીના મિનારાને વટાવીને પહોળી દીવાલ સુધી ગય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અને ત્યાંથી એફ્રાઇમ દરવાજાના પર, ‘જૂનો દરવાજો,’ મચ્છી દરવાજો, હનાનએલનો બૂરજ અને હામ્મેઆહ બૂર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ટાવીને ઘેટાં-દરવાજા સુધી ગયા. ચોકીદારના દરવાજા આગળ આવીને અમે અટક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શઆલ્તીએલના પુત્ર ઝરુબ્બાબેલ અને યેશૂઆની સાથે જે યાજકો આવ્યાં તેઓનાં નામની યાદી: સરાયા, યમિર્ય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અમાર્યા, માલ્લૂખ, હાટ્ટૂશ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પછી બંને આભાર સ્તુતિના ગાયક વૃંદના સમૂહો દેવના મંદિરમાં ઉભા રહ્યાં. હું તથા મારી સાથે અડધ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ધિકારીઓ પણ મંદિરમાં ઊભા રહ્ય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શખાન્યા, રહૂમ, મરેમોથ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પછી આ યાજકો તેમની જગ્યાએ ઉભા રહ્યાં. એલ્યાકીમ, માઅસેયા, મિન્યામીન, મીખાયા, એલ્યોએનાય, ઝખાર્ય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નાન્યા, એ યાજકો રણશિંગડા લઇને ઊભા રહ્ય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ઇદ્દો, ગિન્નથોઇ, અબિય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અને યાજકો માઅસેયા, શમાયા, એલઆઝાર, ઉઝિઝ, યહોહાનાન, માલ્કિયા, એલામ અને એઝેર અને ગવૈયાઓએ તેમના ને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ઝાહ્યાની સાથે ગાતા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મીયામીન, માઆદ્યા, બિલ્ગાહ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તે દિવસે તેમણે પુષ્કળ બલીઓ અપીર્ તથા આનંદોત્સવ કર્યો; કારણ કે દેવે તેઓને આનંદથી અને સુખથી ભરપૂ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ા હતા; વળી સ્ત્રીઓએ તથા બાળકોએ પણ આનંદ કર્યો; તે આનંદ એવો ભારે હતો કે તેનો ધ્વનિ યરૂશાલેમથી ઘ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ૂર સુધી સંભળા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શમાયા, યોયારીબ, યદાય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તે દિવસે અર્પણો, દશાંશો, અને પ્રથમ ફળોના અર્પણો નિયમો પ્રમાણે એકત્ર કરીને તેને ભંડારોમાં મૂક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માણસોની નિમણૂંક કરવામાં આવી. આ અર્પણો યાજકો તથા લેવીઓને આપવામાં આવતા હતા. યહૂદાના લોકો, યાજક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થા લેવીઓની સેવાથી ખૂબ જ પ્રસન્ન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સાલ્લૂ, આમોક, હિલ્કિયા અને યદાયા. યેશૂઆના સમયમાં આ લોકો યાજકોના અને તેના સંબંધીઓના આગેવાનો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તેઓએ, ગવૈયાઓએ તથા દ્વારપાળોએ પોતાના દેવની સેવા કરી, તથા દાઉદ તથા તેના પુત્ર સુલેમાનની આજ્ઞ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માણે લોકોને પવિત્ર ક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વળી તેઓની સાથે આવેલા લેવીઓ આ હતા: યેશૂઆ, બિન્નૂઇ, કાદ્મીએલ, શેરેબ્યા, યહૂદા, માત્તાન્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ત્તાન્યાએ પોતાના સગાંવહાંલાની સાથે આભાર સ્તુતિનું ગીતનું માર્ગદર્શન આપ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સેવા દરમ્યાન લેવીઓના સગાંવહાંલા બાકબુક્યા અને ઉન્નો વારાફરતી પહેરો ભરવા ઉભા રહ્યાં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કારણ કે પ્રાચીનકાળમાં દાઉદના અને આસાફના સમયમાં ગાયકોનો એક આગેવાન થતો હતો. વળી દેવના સ્તવનનાઁ તથ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ભારસ્તુતિના ગીતો પણ હતા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યેશૂઆ યોયાકીમનો પિતા હતો. યોયાકીમ એલ્યાશીબનો પિતા હતો. એલ્યાશીબ યોયાદાનો પિતા હત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ઝરુબ્બાબેલનાઁ તથા નહેમ્યાના સમયમાં સર્વ ઇસ્રાએલીઓએ ગવૈયાઓને તથા દ્વારપાળોને દરરોજ તેમનો હિસ્સ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્યો; જે લેવીઓને માટે હતું તે તેઓએ એક બાજુ મુકી દીધું, અને લેવીઓએ જે હારુનના વંશજો માટે હતું તે એ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જુ મૂક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યોયાદા યોનાથાનનો પિતા હતો; યોનાથાન યાદૂઆનો પિતા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2026-10-21T06:20:22Z</dcterms:created>
  <dcterms:modified xsi:type="dcterms:W3CDTF">2026-10-21T06:20:22Z</dcterms:modified>
  <dc:title>નહેમ્યા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