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ஆனாலும் ராஜ்பாரத்தை அவன் குமாரன் கையிலிருந்து எடுத்து, அதிலே பத்துக் கோத்திரங்களை உனக்குத் தருவே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ஆனாலும் ராஜ்பாரத்தை அவன் குமாரன் கையிலிருந்து எடுத்து, அதிலே பத்துக் கோத்திரங்களை உனக்குத் தருவே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டி நான் இந்தக் காரியத்தினிமித்தம் தாவீதின் சந்ததியைச் சிறுமைப்படுத்துவேன்; ஆகிலும் எந்நாளும் அப்படியிராது என்று சொன்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சாலொமோன் எருசலேமிலே இஸ்ரவேலையெல்லாம் அரசாண்ட நாட்கள் நாற்பது வருஷ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 ஏதோமியனாகிய ஆதாத் என்னும் ஒரு விரோதியைச் சாலொமோனுக்கு எழுப்பினார்; இவன் ஏதோமிலிருந்த ராஜகுலமானவ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4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১ রাজাবলি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রাজা শলোমন নারীদের সান্নিধ্য পছন্দ করতেন| তিনি এমন অনেক মহিলাকে ভালোবেসে ছিলেন যারা ইস্রা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ন্দা নয়| মিশরের ফরৌণের কন্যা ছাড়াও শলোমন হিত্তীয়, মোয়াবীয়া, অম্মোনীয়া, ইদোমীয়া, সীদো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তি অনেক বিজাতীয রমণীকে ভালোবাস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এই হল সেই গল্প, কেন যারবিয়াম রাজার বিরুদ্ধে গেল| শলোমন তখন মিল্লো নির্মাণ করছিলেন এবং দা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তার নামে শহরের দেওয়াল গাঁথ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অতীতে প্রভু ইস্রায়েলের লোকদের এ ব্যাপারে সতর্ক করে দিয়ে বলেছিলেন, “তোমরা অন্য দেশের লোক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 করবে না, কারণ তাহলে ওরা তাদের মূর্ত্তিকে পূজা করতে তোমাদের প্রভাবিত করবে|” কিন্তু তা সত্ত্বে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লোমন বিজাতীয রমনীদের প্রেমে পড়ে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যারবিয়াম য়থেষ্ট শক্তসমর্থ ছিল এবং শলোমন দেখলেন, ‘এই তরুণটি একজন সুদক্ষ কর্মী|’ তখন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বিয়ামকে য়োষেফ পরিবারগোষ্ঠীর কর্মীদের অধ্যক্ষ করে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শলোমনের 700 জন স্ত্রী ছিল| (যারা সকলেই অন্যান্য দেশের নেতাদের কন্যা|) এছাড়াও তাঁর 300 জ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দাসী উপপত্নী ছিল| শলোমনের পত্নীরা তাঁকে ঈশ্বর বিমুখ করে তুলে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শলোমনের তখন বয়স হয়েছিল, স্ত্রীদের পাল্লায় পড়ে তিনি অন্যান্য মূর্ত্তির পূজা করতে শুরু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তা রাজা দায়ূদের মতো একনিষ্ঠ ভাবে শলোমন শেষ পর্য়ন্ত প্রভুকে অনুসরণ করে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এক দিন যখন যারবিয়াম জেরুশালেম থেকে বাইরে যাচ্ছিল তখন শীলোনীয ভাববাদী অহিযের সঙ্গে তার পথে দে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ল| অহিয একটি নতুন জামা প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শলোমন সীদোনীয় দেবী অষ্টোরত এবং অম্মোনীয়দের ঘৃণ্য পাষাণ মূর্ত্তি মিল্কমের অনুগত হ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সেই জনশূন্য প্রান্তরে অহিয তাঁর নতুন জামাটিকে ছিঁড়ে বারোটি টুকরো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তারপর যারবিয়ামকে বললেন, “জামার 10 টি টুকরো তোমার নিজের জন্য নাও| প্রভু ইস্রায়েলের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ন, ‘আমি শলোমনের কাছ থেকে রাজ্য কেড়ে নিয়ে তোমায় 10 টি পরিবারগোষ্ঠী দি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আমি দায়ূদের উত্তরপুরুষদের শুধুমাত্র একটি পরিবারগোষ্ঠীর ওপর শাসন করতে দেব| আমার পরমভক্ত দায়ূদ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র মুখের দিকে তাকিযে আমি এটুকু করব| ইস্রায়েলের সমস্ত পরিবারগোষ্ঠীর থেকে আমিই 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কে বেছে নিয়ে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আমি শলোমনের কাছ থেকে রাজত্ব কেড়ে নেব কারণ শলোমন আমার উপাসনা বন্ধ করেছে| শলোমন সীদোনী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ত্তি অষ্টোরত, মোয়াবীয়দের মূর্ত্তি কমোশ ও আম্মোনীযদের মিলকমের আরাধনা করছে| শলোমন ভালো ও সঠি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 করা বন্ধ করে দিয়েছে| সে আর এখন আমার বিধি ও আদেশ মেনে চলে না| ওর পিতা দায়ূদ য়ে ভাবে জীবনযাপ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 শলোমন আর সে ভাবে জীবনযাপ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একারণেই আমি শলোমনের পরিবারের হাত থেকে রাজ্য কেড়ে নেব| কিন্তু আমার একনিষ্ঠ ভক্ত শলোমনের পি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কথা মনে রেখে শলোমনকে তার বাকী জীবনটুকু শাসক থাকতে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তবে তার পুত্রের হাত থেকে আমি অবশ্যই রাজত্ব নিয়ে নেব| আর তারপর তার থেকে দশটি পরিবারগোষ্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বিয়াম তোমাকে শাসন করতে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শলোমনের সন্তান একটি পরিবারগোষ্ঠীর ওপর শাসন করবে| কারণ জেরুশালেমে য়ে শহরটি আমার নিজের বলে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ছে নিয়েছিলাম সব সময়ই দায়ূদের কোনো উত্তরপুরুষ তা শাস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কিন্তু, তা বাদে, আমি তোমায় তোমার চাহিদা মত আর সমস্ত কিছুরই ওপর শাসন করতে দেব| তুমি ইস্রা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তর রাজ্যগুলি শাস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যদি তুমি সত্‌ পথে থেকে আমার নির্দেশ মেনে চলো, তাহলেই আমি তোমার জন্য এই সব করব| তুমি যদি দা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 আমার বিধি ও আদেশ মেনে চলো তাহলে আমি তোমার পাশে থাকব এবং তোমার বংশকে রাজবংশে পরিণত করব, য়েমন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জন্য করেছিলাম| ইস্রায়েল আমি তোমার হাতে তুলে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শলোমনের কৃতকার্য়ের জন্যই আমি দায়ূদের বংশধরদের শাস্তি দেব, তবে অবশ্যই তা বরাবরের জন্য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শলোমন যারবিয়ামকে হত্যা করার চেষ্টা করলেন| কিন্তু যারবিয়াম তখন মিশরে পালিয়ে গেল এবং শলোম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যু পর্য়ন্ত যারবিয়াম মিশররাজ শীশকের আশ্রয়ে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শলোমন তার শাসন কালে বহু বড় বড় কাজ করেছিলেন| সে সব কথা ‘শলোমনের ইতিহাস গ্রন্থে’ লিপিবদ্ধ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শলোমন জেরুশালেমের অন্তর্গত ইস্রায়েলে 40 বছর রাজত্ব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তারপর তিনি যখন মারা গেলেন তাঁকে দায়ূদ শহরে সমাধিস্থ করা হল| এরপর রাজা হলেন শলোমনে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হবিয়া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অতএব শলোমন প্রভুর সামনে ভুল কাজ করলেন| তিনি পুরোপুরি প্রভুর শরণাগত হননি য়ে ভাবে তাঁর পিতা দা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এমনকি তিনি মোয়াবীয়দের ঘৃণ্য মূর্ত্তি কমোশের আরাধনার জন্য জেরুশালেমের পাশেই পাহাড়ে একটা জায়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নিয়ে দিয়েছিলেন| ঐ একই পাহাড়ে তিনি ঐ ভযংকর মূর্ত্তির আরাধনার জন্যও একটি জায়গা বানিয়ে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এই ভাবে রাজা শলোমন তাঁর প্রত্যেকটি ভিন্দেশী স্ত্রীর আরাধ্য মূর্ত্তির জন্য একটি করে পূজোর জায়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দেন, আর তাঁর স্ত্রীরা ধূপধূনো দিয়ে সেই সব জায়গায় তাদের মূর্ত্তিসমূহের কাছে বলিদা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এই ভাবে রাজা শলোমন প্রভু ইস্রায়েলের ঈশ্বরের, কাছ থেকে দূরে সরে গিয়েছিলেন| সুতরাং প্রভু শলোম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 খুব ক্রুদ্ধ হলেন| তিনি দুবার শলোমনকে দেখা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কে অন্য মূর্ত্তির পূজা করতে নিষেধ করা সত্ত্বেও শলোমন সেই নিষেধ মানে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খন প্রভু শলোমনকে বললেন, “শলোমন, তুমি চুক্তি ভঙ্গ করেছ| তুমি আমার আদেশ মেনে চলো নি| আমিও ক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লাম তোমার রাজত্ব তোমার কাছ থেকে ছিনিয়ে নেব এবং আমি তা তোমার কোন একটি ভৃত্যের হাতে তুলে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কিন্তু য়েহেতু আমি তোমার পিতা দায়ূদকে ভালোবাসতাম আমি তোমার জীবদ্দশায় তোমার রাজ্য তোমা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ছিনিয়ে নেব না| তোমার সন্তান রাজা না হওয়া পর্য়ন্ত আমি অপেক্ষা করব| আর তারপর আমি তার কাছ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রাজত্ব কেড়ে 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তবে আমি তার কাছে থেকে গোটা রাজত্ব কেড়ে নেব না, তার শাসন করার জন্য একটি পরিবারগোষ্ঠী রেখে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কথা ও জেরুশালেমের কথা ভেবেই আমি এই অনুগ্রহ করব| কারণ দায়ূদ আমার পরম অনুগত সেবক ছিল| আ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ছাড়া এই জেরুশালেম শহরকে আমি নিজেই বেছে নিয়ে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সে সময় প্রভু ইদোমীয় হদদকে শলোমনের শত্রু করে তুললেন| হদদ ছিলো ইদোমের রাজপরিবারের সন্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এক সময় দায়ূদ ইদোমকে পরাজিত করেছিলেন| তাঁর সেনাবাহিনীর প্রধান য়োয়াব তখন ইদোমে নিহতদের ক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তে যান| সে সময় ইদোমে অবশিষ্ট যারা জীবিত ছিল য়োয়াব তাদেরও হত্যা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য়োয়াব ও ইস্রায়েলের লোকরা সে সময়ে 6 মাস ইদোমে ছিলেন| এইসময়ে তারা সমস্ত ইদোমীয়দের হ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সে সময়ে হদদ ছিল নেহাতই শিশু| সে মিশরে পালিয়ে যায়| তার পিতার কিছু ভৃত্যও তখন তার সঙ্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মিদিয়ন পার হয়ে তারা পারণে গিয়ে পৌঁছলে আরো কিছু লোক তাদের সঙ্গে য়োগ দেয়| তারপর এই গোটা দল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গিয়ে ফারৌণের সাহায্য প্রার্থনা করল| ফরৌণ হদদকে একটা বাড়ি ও কিছু জমি ছাড়াও তার খাবার-দা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শোনার ব্যবস্থা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ফরৌণ হদদকে খুবই পছন্দ করতেন| তিনি তাঁর শালীর সঙ্গে হদদের বিয়ে দিয়েছিলেন| (রাণী তহপনেষ ফরৌণে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রী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ফরৌণের স্ত্রী তহপনেষের বোনকে হদদ বিয়ে করার পর গনুবত্‌ নামে তার একটি পুত্র হয়| রাণী তহপনে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নুবত্‌কে ফরৌণের প্রাসাদে তাঁর নিজের সন্তানদের সঙ্গে মানুষ হতে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এদিকে মিশরে থাকাকালীন হদদ দায়ূদের মৃত্যু সংবাদ পেল| সেনাপতি য়োয়াবের মৃত্যুর খবরও তার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ছাল| তখন হদদ ফরৌণকে বলল, “আমাকে আমার নিজের দেশের বাড়িতে ফিরে য়েতে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কিন্তু ফরৌণ তার উত্তরে বললেন, “আমি তোমাকে এখানে তোমার যা কিছু প্রয়োজন তা দিয়েছি| তবু কেন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নিজের দেশে ফিরে য়েতে চাইছ?হদদ মিনতি করে বলল, “দয়া করে আমায় বাড়িতে ফিরতে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ইলিয়াদার পুত্র রষোণকেও ঈশ্বর শলোমনের শত্রু করে তুলেছিলেন| রষোণ তার মনিব সোবার রাজা হদদেষরে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পালিয়ে এসে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দায়ূদ সোবার সেনাবাহিনীকে যুদ্ধে হারানোর পর রষোণ কিছু লোকদের জোগাড় করে একটা ছোট সেনাবাহি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ধান হয়ে বসেন| এরপর রষোণ দম্মেশকে গিয়ে সেখানকার রাজা হ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রষোণ অরামে রাজত্ব করতেন ও ইস্রায়েলের প্রতি তাঁর তীব্র বিদ্বেষ ছিল| যে কারণে শলোমনের জীবদ্দশা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ষোণ ইস্রায়েলের সঙ্গে শত্রুতা করেছিলেন| রষোণ ও হদদ দুজনেই ইস্রায়েলে নানান ঝামেলা পাকি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নবাটের পুত্র যারবিয়াম ছিল শলোমনের জনৈক ভৃত্য| সরেদানিবাসী যারবিয়াম ছিল ইফ্রয়ি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গোষ্ঠীর লোক| তার বিধবা মায়ের নাম ছিল সরূযা| এই যারবিয়ামও রাজার বিপক্ষে য়োগ দি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1]]></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2026-10-20T09:56:33Z</dcterms:created>
  <dcterms:modified xsi:type="dcterms:W3CDTF">2026-10-20T09:56:33Z</dcterms:modified>
  <dc:title>১ রাজাবলি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