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க்கூட்டம் மிகுதியாயிருந்தபடியால் அவனை உள்ளே கொண்டுபோகிறதற்கு வகைகாணாமல், வீட்டின்மேல் ஏறி, தட்டோடுகள் வழியாய் ஜனங்களின் மத்தியில் இயேசுவுக்கு முன்பாக அவனைப் படுக்கையோடே இறக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ஜனக்கூட்டம் மிகுதியாயிருந்தபடியால் அவனை உள்ளே கொண்டுபோகிறதற்கு வகைகாணாமல், வீட்டின்மேல் ஏறி, தட்டோடுகள் வழியாய் ஜனங்களின் மத்தியில் இயேசுவுக்கு முன்பாக அவனைப் படுக்கையோடே இறக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ுடைய விசுவாசத்தை அவர் கண்டு, திமிர்வாதக்காரனை நோக்கி: மனுஷனே, உன் பாவங்கள் உனக்கு மன்னிக்கப்பட்டத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வேதபாரகரும் பரிசேயரும் யோசனைபண்ணி, தேவதூஷணம் சொல்லுகிற இவன் யார்? தேவன் ஒருவரேயன்றிப் பாவங்களை மன்னிக்கத்தக்கவர் யார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வேதபாரகரும் பரிசேயரும் யோசனைபண்ணி, தேவதூஷணம் சொல்லுகிற இவன் யார்? தேவன் ஒருவரேயன்றிப் பாவங்களை மன்னிக்கத்தக்கவர் யார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யேசு அவர்கள் சிந்தனைகளை அறிந்து, அவர்களை நோக்கி: உங்கள் இருதயங்களில் நீங்கள் சிந்திக்கிறதென்ன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ாவங்கள் உனக்கு மன்னிக்கப்பட்டது என்று சொல்வதோ, எழுந்து நடவென்று சொல்வதோ, எது எளிது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ாவங்கள் உனக்கு மன்னிக்கப்பட்டது என்று சொல்வதோ, எழுந்து நடவென்று சொல்வதோ, எது எளிது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ாவங்கள் உனக்கு மன்னிக்கப்பட்டது என்று சொல்வதோ, எழுந்து நடவென்று சொல்வதோ, எது எளிது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ே பாவங்களை மன்னிக்க மனுஷகுமாரனுக்கு அதிகாரம் உண்டென்பதை நீங்கள் அறியவேண்டுமென்று சொல்லி, திமிர்வாதக்காரனை நோக்கி: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ூமியிலே பாவங்களை மன்னிக்க மனுஷகுமாரனுக்கு அதிகாரம் உண்டென்பதை நீங்கள் அறியவேண்டுமென்று சொல்லி, திமிர்வாதக்காரனை நோக்கி: நீ எழுந்து, உன் படுக்கையை எடுத்துக்கொண்டு, உன் வீட்டுக்குப் போ என்று உனக்குச் சொல்லுகிற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டனே அவன் அவர்களுக்கு முன்பாக எழுந்து, தன் படுக்கையை எடுத்துக்கொண்டு, தேவனை மகிமைப்படுத்தி, தன் வீட்டுக்குப் போ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டனே அவன் அவர்களுக்கு முன்பாக எழுந்து, தன் படுக்கையை எடுத்துக்கொண்டு, தேவனை மகிமைப்படுத்தி, தன் வீட்டுக்குப் போ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ல்லாரும் ஆச்சரியப்பட்டு, தேவனை மகிமைப்படுத்தினார்கள்; அல்லாமலும், அவர்கள் பயம் நிறைந்தவர்களாகி, அதிசயமான காரியங்களை இன்று கண்டோம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எல்லாரும் ஆச்சரியப்பட்டு, தேவனை மகிமைப்படுத்தினார்கள்; அல்லாமலும், அவர்கள் பயம் நிறைந்தவர்களாகி, அதிசயமான காரியங்களை இன்று கண்டோம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ைகளுக்குப் பின்பு, அவர் புறப்பட்டு, ஆயத்துறையில் உட்கார்ந்திருந்த லேவி என்னும் பேருடைய ஒரு ஆயக்காரனைக் கண்டு: எனக்குப் பின்சென்று வா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ைகளுக்குப் பின்பு, அவர் புறப்பட்டு, ஆயத்துறையில் உட்கார்ந்திருந்த லேவி என்னும் பேருடைய ஒரு ஆயக்காரனைக் கண்டு: எனக்குப் பின்சென்று வா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கெனேசரேத்துக் கடலருகே நின்றபோது, திரளான ஜனங்கள் தேவவசனத்தைக் கேட்கும்படி அவரிடத்தில் நெருங்க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கெனேசரேத்துக் கடலருகே நின்றபோது, திரளான ஜனங்கள் தேவவசனத்தைக் கேட்கும்படி அவரிடத்தில் நெருங்க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டற்கரையிலே நின்ற இரண்டு படவுகளைக் கண்டார். மீன்பிடிக்கிறவர்கள் அவைகளை விட்டிறங்கி, வலைகளை அலசிக்கொண்டிரு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ந்தப்படவுகளில் ஒன்றில் ஏறினார், அது சீமோனுடையதாயிருந்தது; அதைக் கரையிலிருந்து சற்றே தள்ளும்படி அவனைக் கேட்டுக்கொண்டு, அந்தப்படவில் உட்கார்ந்து, ஜனங்களுக்குப் போதகம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ந்தப்படவுகளில் ஒன்றில் ஏறினார், அது சீமோனுடையதாயிருந்தது; அதைக் கரையிலிருந்து சற்றே தள்ளும்படி அவனைக் கேட்டுக்கொண்டு, அந்தப்படவில் உட்கார்ந்து, ஜனங்களுக்குப் போதகம்பண்ணின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தகம்பண்ணி முடித்தபின்பு சீமோனை நோக்கி: ஆழத்திலே தள்ளிக்கொண்டுபோய், மீன்பிடிக்கும்படி உங்கள் வலைகளைப் போடுங்கள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போதகம்பண்ணி முடித்தபின்பு சீமோனை நோக்கி: ஆழத்திலே தள்ளிக்கொண்டுபோய், மீன்பிடிக்கும்படி உங்கள் வலைகளைப் போடுங்கள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ச் சீமோன்: ஐயரே, இராமுழுவதும் நாங்கள் பிரயாசப்பட்டும் ஒன்றும் அகப்படவில்லை; ஆகிலும் உம்முடைய வார்த்தையின்படியே வலையைப் போடுகிற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ற்குச் சீமோன்: ஐயரே, இராமுழுவதும் நாங்கள் பிரயாசப்பட்டும் ஒன்றும் அகப்படவில்லை; ஆகிலும் உம்முடைய வார்த்தையின்படியே வலையைப் போடுகிற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யே அவர்கள் செய்து, தங்கள் வலை கிழிந்துபோகத்தக்கதாக மிகுதியான மீன்களைப் பிடித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ற்றப் படவிலிருந்த கூட்டாளிகள் வந்து தங்களுக்கு உதவிசெய்யும்படிக்குச் சைகைகாட்டினார்கள்; அவர்கள் வந்து, இரண்டு படவுகளும் அமிழத்தக்கதாக நிரப்ப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மற்றப் படவிலிருந்த கூட்டாளிகள் வந்து தங்களுக்கு உதவிசெய்யும்படிக்குச் சைகைகாட்டினார்கள்; அவர்கள் வந்து, இரண்டு படவுகளும் அமிழத்தக்கதாக நிரப்பி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மோன் பேதுரு அதைக்கண்டு, இயேசுவின் பாதத்தில் விழுந்து: ஆண்டவரே, நான் பாவியான மனுஷன், நீர் என்னைவிட்டுப் போகவேண்டும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மோன் பேதுரு அதைக்கண்டு, இயேசுவின் பாதத்தில் விழுந்து: ஆண்டவரே, நான் பாவியான மனுஷன், நீர் என்னைவிட்டுப் போகவேண்ட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ிரளான மீன்களைப் பிடித்ததினிமித்தம், அவனுக்கும் அவனோடுகூட இருந்த யாவருக்கும் பிரமிப்புண்டானபடியால் அப்படிச்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ிரளான மீன்களைப் பிடித்ததினிமித்தம், அவனுக்கும் அவனோடுகூட இருந்த யாவருக்கும் பிரமிப்புண்டானபடியால் அப்படிச் சொன்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மோனுக்குக் கூட்டாளிகளான செபெதேயுவின் குமாரராகிய யாக்கோபும் யோவானும் அந்தப்படியே பிரமித்தார்கள். அப்பொழுது இயேசு சீமோனை நோக்கி: பயப்படாதே, இதுமுதல் நீ மனுஷரைப் பிடிக்கிறவனாயிருப்பாய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மோனுக்குக் கூட்டாளிகளான செபெதேயுவின் குமாரராகிய யாக்கோபும் யோவானும் அந்தப்படியே பிரமித்தார்கள். அப்பொழுது இயேசு சீமோனை நோக்கி: பயப்படாதே, இதுமுதல் நீ மனுஷரைப் பிடிக்கிறவனாயிருப்பாய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ீமோனுக்குக் கூட்டாளிகளான செபெதேயுவின் குமாரராகிய யாக்கோபும் யோவானும் அந்தப்படியே பிரமித்தார்கள். அப்பொழுது இயேசு சீமோனை நோக்கி: பயப்படாதே, இதுமுதல் நீ மனுஷரைப் பிடிக்கிறவனாயிருப்பாய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டவுகளைக் கரையிலே கொண்டுபோய் நிறுத்தி, எல்லாவற்றையும் விட்டு, அவருக்குப் பின்செ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ர் ஒரு பட்டணத்தில் இருக்கையில், குஷ்டரோகம் நிறைந்த ஒரு மனுஷன் இயேசுவைக்கண்டு, முகங்குப்புற விழுந்து: ஆண்டவரே, உமக்குச் சித்தமானால் என்னைச் சுத்தமாக்க உம்மாலே ஆகும் என்று அவரை வேண்டிக்கொண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ர் ஒரு பட்டணத்தில் இருக்கையில், குஷ்டரோகம் நிறைந்த ஒரு மனுஷன் இயேசுவைக்கண்டு, முகங்குப்புற விழுந்து: ஆண்டவரே, உமக்குச் சித்தமானால் என்னைச் சுத்தமாக்க உம்மாலே ஆகும் என்று அவரை வேண்டிக்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வர் ஒரு பட்டணத்தில் இருக்கையில், குஷ்டரோகம் நிறைந்த ஒரு மனுஷன் இயேசுவைக்கண்டு, முகங்குப்புற விழுந்து: ஆண்டவரே, உமக்குச் சித்தமானால் என்னைச் சுத்தமாக்க உம்மாலே ஆகும் என்று அவரை வேண்டிக்கொண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கையை நீட்டி, அவனைத் தொட்டு: எனக்குச் சித்தமுண்டு சுத்தமாகு என்றார்; உடனே குஷ்டரோகம் அவனை விட்டு நீங்க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கையை நீட்டி, அவனைத் தொட்டு: எனக்குச் சித்தமுண்டு சுத்தமாகு என்றார்; உடனே குஷ்டரோகம் அவனை விட்டு நீங்க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ன் எல்லாவற்றையும் விட்டு, எழுந்து, அவருக்குப் பின்செ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அவனை நோக்கி: நீ இதை ஒருவருக்கும் சொல்லாமல், போய், உன்னை ஆசாரியனுக்குக் காண்பித்து, நீ சுத்தமானதினிமித்தம், மோசே கட்டளையிட்டபடியே, அவர்களுக்குச் சாட்சியாகப் பலி செலுத்து என்று கட்டளையிட்ட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அவனை நோக்கி: நீ இதை ஒருவருக்கும் சொல்லாமல், போய், உன்னை ஆசாரியனுக்குக் காண்பித்து, நீ சுத்தமானதினிமித்தம், மோசே கட்டளையிட்டபடியே, அவர்களுக்குச் சாட்சியாகப் பலி செலுத்து என்று கட்டளையிட்ட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லேவி என்பவன் தன் வீட்டிலே அவருக்குப் பெரிய விருந்துபண்ணினான். அநேக ஆயக்காரரும் மற்றவர்களும் அவர்களோடேகூடப் பந்திய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த லேவி என்பவன் தன் வீட்டிலே அவருக்குப் பெரிய விருந்துபண்ணினான். அநேக ஆயக்காரரும் மற்றவர்களும் அவர்களோடேகூடப் பந்திய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 அவருடைய கீர்த்தி அதிகமாகப் பரம்பிற்று. திரளான ஜனங்கள் அவருடைய உபதேசத்தைக் கேட்பதற்கும் அவராலே தங்கள் பிணிகள் நீங்கிச் சவுக்கியமடைவதற்கும் கூடிவந்த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 அவருடைய கீர்த்தி அதிகமாகப் பரம்பிற்று. திரளான ஜனங்கள் அவருடைய உபதேசத்தைக் கேட்பதற்கும் அவராலே தங்கள் பிணிகள் நீங்கிச் சவுக்கியமடைவதற்கும் கூடிவந்த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தபாரகரும் பரிசேயரும் அவருடைய சீஷருக்கு விரோதமாக முறுமுறுத்து: நீங்கள் ஆயக்காரரோடும் பாவிகளோடும் போஜனபானம்பண்ணுகிறதென்னவென்று கே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ேதபாரகரும் பரிசேயரும் அவருடைய சீஷருக்கு விரோதமாக முறுமுறுத்து: நீங்கள் ஆயக்காரரோடும் பாவிகளோடும் போஜனபானம்பண்ணுகிறதென்னவென்று கே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ோ வனாந்தரத்தில் தனித்துப் போய், ஜெபம்பண்ணிக்கொண்டிருந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அவர்களுக்குப் பிரதியுத்தரமாக: பிணியாளிகளுக்கு வைத்தியன் வேண்டியதேயல்லாமல் சுகமுள்ளவர்களுக்கு வேண்டியத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யேசு அவர்களுக்குப் பிரதியுத்தரமாக: பிணியாளிகளுக்கு வைத்தியன் வேண்டியதேயல்லாமல் சுகமுள்ளவர்களுக்கு வேண்டியதில்லை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நாள் அவர் உபதேசித்துக்கொண்டிருக்கிறபோது, கலிலேயா யூதேயா நாடுகளிலுள்ள சகல கிராமங்களிலும், எருசலேம் நகரத்திலுமிருந்து வந்த பரிசேயரும் நியாயசாஸ்திரிகளும் உட்கார்ந்திருந்தார்கள்; அப்பொழுது பிணியாளிகளைக் குணமாக்கத்தக்கதாகக் கர்த்தருடைய வல்லமை விளங்கிற்ற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ஒருநாள் அவர் உபதேசித்துக்கொண்டிருக்கிறபோது, கலிலேயா யூதேயா நாடுகளிலுள்ள சகல கிராமங்களிலும், எருசலேம் நகரத்திலுமிருந்து வந்த பரிசேயரும் நியாயசாஸ்திரிகளும் உட்கார்ந்திருந்தார்கள்; அப்பொழுது பிணியாளிகளைக் குணமாக்கத்தக்கதாகக் கர்த்தருடைய வல்லமை விளங்கிற்ற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ீதிமான்களையல்ல, பாவிகளையே மனந்திரும்புகிறதற்கு அழைக்க வந்தேன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ில மனுஷர் திமிர்வாதக்காரன் ஒருவனைப் படுக்கையோடே எடுத்துக்கொண்டுவந்து, அவனை உள்ளேகொண்டுபோகவும் அவர் முன்பாக வைக்கவும் வகைதேடின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ில மனுஷர் திமிர்வாதக்காரன் ஒருவனைப் படுக்கையோடே எடுத்துக்கொண்டுவந்து, அவனை உள்ளேகொண்டுபோகவும் அவர் முன்பாக வைக்கவும் வகைதேடின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அவர்கள் அவரை நோக்கி: யோவானுடைய சீஷர் அநேகந்தரம் உபவாசித்து ஜெபம்பண்ணிக்கொண்டுவருகிறார்கள், பரிசேயருடைய சீஷரும் அப்படியே செய்கிறார்கள், உம்முடைய சீஷர் போஜனபானம்பண்ணுகிறார்களே, அதெப்படியென்று கேட்ட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பு அவர்கள் அவரை நோக்கி: யோவானுடைய சீஷர் அநேகந்தரம் உபவாசித்து ஜெபம்பண்ணிக்கொண்டுவருகிறார்கள், பரிசேயருடைய சீஷரும் அப்படியே செய்கிறார்கள், உம்முடைய சீஷர் போஜனபானம்பண்ணுகிறார்களே, அதெப்படியென்று கேட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: மணவாளன் தங்களோடிருக்கையில் மணவாளனுடைய தோழர்களை நீங்கள் உபவாசிக்கச் செய்யக்கூடுமா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அவர்: மணவாளன் தங்களோடிருக்கையில் மணவாளனுடைய தோழர்களை நீங்கள் உபவாசிக்கச் செய்யக்கூடுமா?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ணவாளன் அவர்களை விட்டு எடுபடும் நாட்கள் வரும், அந்த நாட்களிலே உபவாசிப்பார்கள்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ணவாளன் அவர்களை விட்டு எடுபடும் நாட்கள் வரும், அந்த நாட்களிலே உபவாசிப்பார்கள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க்கு ஒரு உவமையையும்சொன்னார்: ஒருவனும் புதிய வஸ்திரத்துண்டைப் பழைய வஸ்திரத்தின்மேல் போட்டு இணைக்கமாட்டான், இணைத்தால் புதியது பழையதைக் கிழிக்கும்; புதியவஸ்திரத்துண்டு பழைய வஸ்திரத்துக்கு ஒவ்வா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க்கு ஒரு உவமையையும்சொன்னார்: ஒருவனும் புதிய வஸ்திரத்துண்டைப் பழைய வஸ்திரத்தின்மேல் போட்டு இணைக்கமாட்டான், இணைத்தால் புதியது பழையதைக் கிழிக்கும்; புதியவஸ்திரத்துண்டு பழைய வஸ்திரத்துக்கு ஒவ்வாத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களுக்கு ஒரு உவமையையும்சொன்னார்: ஒருவனும் புதிய வஸ்திரத்துண்டைப் பழைய வஸ்திரத்தின்மேல் போட்டு இணைக்கமாட்டான், இணைத்தால் புதியது பழையதைக் கிழிக்கும்; புதியவஸ்திரத்துண்டு பழைய வஸ்திரத்துக்கு ஒவ்வா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ும் புது திராட்சரசத்தைப் பழந்துருத்திகளில் வார்த்துவைக்கமாட்டான்: வார்த்துவைத்தால் புதுரசம் துருத்திகளைக் கிழித்துப்போடும், இரசமும் சிந்திப்போம், துருத்திகளும் கெட்டுப்போ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ஒருவனும் புது திராட்சரசத்தைப் பழந்துருத்திகளில் வார்த்துவைக்கமாட்டான்: வார்த்துவைத்தால் புதுரசம் துருத்திகளைக் கிழித்துப்போடும், இரசமும் சிந்திப்போம், துருத்திகளும் கெட்டுப்போ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ுது ரசத்தைப் புது துருத்திகளில் வார்த்துவைக்கவேண்டும், அப்பொழுது இரண்டும் பத்திரப்பட்டிருக்க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ஒருவனும் பழைய ரசத்தைக் குடித்தவுடனே புது ரசத்தை விரும்பமாட்டான், பழைய ரசமே நல்லதென்று சொல்லுவான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ன்றியும் ஒருவனும் பழைய ரசத்தைக் குடித்தவுடனே புது ரசத்தை விரும்பமாட்டான், பழைய ரசமே நல்லதென்று சொல்லுவா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ણ ત્યાં લોકોની ભીડ એટલી બધી હતી કે તેઓ તેની પાસે જવાનો માર્ગ કરી શક્યા નહિ. આખરે તેઓ છાપર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ઢી ગયા અને છત પરનું છાપરું ખસેડીને પથારી સાથે જ પક્ષઘાતીને ઈસુની આગળ વચ્ચે ઉતા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નો વિશ્વાસ જોઈને ઈસુએ પક્ષઘાતી રોગીને કહ્યું, “મિત્ર, તારા પાપો માફ કરવામાં આવ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ફરોશીઓ અને શાસ્ત્રીઓ પણ અંદરો અંદર વિચાર કરવા લાગ્યા અને કહેવા લાગ્યા, “આ માણસ કોણ છે? આ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ું અપમાન કહેવાય! પાપમાંથી માફી આપવાનું કામ દેવના સિવાય બીજું કોણ કરી શક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રંતુ ઈસુને ખબર પડી ગઇ કે તેઓ શું વિચારતા હતા, તેણે કહ્યું, “તમારા મનમાં આવા વિચારો કેમ આવે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ારા પાપો માફ થયા છે એમ કહેવું અથવા ચાલ ઊભો થા અને તારી પથારી લઈને ચાલતો થા. એ બેમાં કયું સર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ેનો વિચાર કરો. પરંતુ તમને ખાતરી થાય તે માટે હું સાબિત કરી બતાવીશ કે પૃથ્વી પર માણસના દીકર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પમાંથી માફી આપવાનો અધિક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ેથી ઈસુએ પક્ષઘાતી માણસને કહ્યું, “હું તને આજ્ઞા કરું છું ઊઠ! અને તારી પથારી ઊચકીને ઘેર ચાલ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 તરત જ તે માણસ બધા લોકોની હાજરીમાં ઊભા થયો. તે જે પથારીમાં સૂતો હતો તે ઉપાડીને દેવની સ્તુ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ો કરતો પોતાને ઘેર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બધાજ લોકો અચરત પામી ગયા. તેઓ સ્તુતિ કરવા લાગ્યા. લોકો વિશ્વાસથી નવાઇ પામી દેવના સામથ્યૅ માટ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બ માનથી બોલ્યા, “આજે આપણે આજાયબ જેવી વાતો જોઈ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આ પ્રસંગ પછી ઈસુ બહાર જતો હતો ત્યારે તેણે લેવી નામના જકાતદારને જકાતનાકામાં બેઠેલો જોયો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એ તેને કહ્યું, “આવ અને મને અનુસર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ગન્નેસરેત ગાલીલ સરોવરને કાંઠે ઈસુ ઊભો હતો તે દેવના વચનનો ઉપદેશ કરતો હતો. તેઓ તેનો ઉપદેશ સાંભળ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્યારે તેણે સરોવરને કિનારે બે હોડી લાંગરેલી જોઈ. માછીમારો તેઓની જાળ પાણીમાં ધોઇ રહ્યાં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માની એક હોડી સિમોનની હતી. ઈસુ તે હોડીમાં બેસવા ચઢી ગયો. ઈસુએ તેને કાંઠાથી થોડે દૂર હ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ંકારવાનું કહ્યું. તેણે તેમાં બેસીને લોકોને ઉપદેશ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ઈસુએ ઉપદેશ આપી રહ્યાં પછી સિમોનને કહ્યું, “હોડીને દૂર ઊંડા પાણીમાં લઈ જાઓ. અને માછલાં પકડવા જાળ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ો. તમને કેટલાંક માછલાંઓ મળ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સિમોને ઉત્તર આપ્યો, “સ્વામી, અમે આખી રાત ખૂબ મહેનત કરી છે, પરંતુ અમને કશું જ પ્રાપ્ત થયું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તું કહે છે તે કારણથી હું જાળો નાખ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ાછીમારોએ પાણીમાં જાળો નાખી અને જાળોમાં એટલી બધી માછલીઓ ભરાઇ કે તેના ભારથી જાળો તૂટવા માં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ેઓએ બીજી હોડીમાં બેઠેલા એમના મિત્રોને ઇશારો કર્યો. તેઓ આવ્યા અને બંને હોડીઓમાં એટલી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છલીઓ ભરી કે હોડીઓ ડૂબવા માં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્યારે સિમોન પિતરે આ જોયું ત્યારે તે ઈસુના ચરણોમાં માથું નમાવીને બોલ્યો, “પ્રભુ! હું તો એક પા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ું મારાથી દૂર રહે.” તેણે આ એટલા માટે કહ્યું કારણ કે આટલી બધી માછલીઓ પકડાઇ તેથી તે અન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ીદારો ભારે આશ્ચર્ય પામ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ઝબદીનો દીકરો યાકૂબ અને યોહાન તથા પિતરના ભાગીદારો જે સિમોનના મિત્રો હતા તેઓને પણ આ જોઈને ભ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્ચર્ય થયું હતું. તેથી ઈસુએ સિમોનને કહ્યું, “ગભરાઇશ નહિ, હવે પછી તું માછલીઓ નહિ, પરતું માણસોને ભેગ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તે લોકો તેઓની હોડીઓ કિનારે લાવ્યા અને સર્વસ્વનો ત્યાગ કરીને ઈસુને અનુસ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એક વખત ઈસુ એક શહેરમાં હતો, ત્યારે આખા શરીરે રક્તપિત્તના રોગથી પીડાતો એક માણસ ત્યાં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ને જોઈને તે માણસે સાષ્ટાંગ દંડવત પ્રણામ કર્યા અને કહ્યું, “પ્રભુ! મને સાજો કર, તું ચાહે તો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જો કરી શકવા સમર્થ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ઈસુએ કહ્યું, “હું તને સાજો કરવા ઈચ્છું છું, તું સાજો થઈ જા!” ઈસુનો સ્પર્શ થતાં જ દર્દી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ક્તપિત્તનો રોગ મટી ગયો. તે રોગ મુક્ત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આ સાંભળીને તરત જ લેવી સર્વસ્વ છોડીને ઈસુને અનુસર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ઈસુએ આ વાત કોઈને પણ ન કહેવાની આજ્ઞા કરીને કહ્યું, “તું યાજક પાસે જા અને તારી જાત તેને બતાવ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સાના આદેશ પ્રમાણે દેવને ભેટ અર્પણ કર. જેથી લોકોને ખબર પડશે કે તું સારો થઈ ગ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અને પછી લેવીએ પોતાના ઘરે ઈસુના માનમાં ભોજનસમારંભનુંઆયોજનકર્યુ. ત્યાં ભોજનસમારંભમાં ઘણા જકાતદ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ીજા કેટલાએક લોકો પણ હાજર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ઈસુના આ સમાચાર તો વધુ ને વધુ પ્રસરવા લાગ્યા. ઘણા લોકોના ટોળેટોળા ઈસુને સાંભળવા તથા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ગમાંથી મુક્ત થવા આવ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 વખતે ફરોશીઓ અને શાસ્ત્રીઆએે તેના શિષ્યોને ફરીયાદ કરી, “તમે શા માટે જકાતદારો અને પાપીઓ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ોજન કરો છો અને પીઓ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થી ઈસુ વારંવાર એકાંત સ્થળોએ જતો જેથી એકાંતે પ્રાર્થના કરી શક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ઈસુએ તેઓને પ્રત્યુત્તર આપ્યો, “તંદુરસ્ત માણસોને વૈદની જરૂર પડતી નથી. ફક્ત રોગીઓને જ વૈદની જરૂ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એક વખત ઈસુ ઉપદેશ આપતો હતો ત્યારે કેટલાક ફરોશીઓ અને નિયમોપદેશકો ત્યાં આવીને બેઠા. તે બધા ગાલી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િયા અને યરૂશાલેમના હતા. ઈસુ પાસે રોગીઓને સાજા કરવા પ્રભુનું પરાક્રમ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હું પ્રામાણિક માણસનો નહિ પરંતુ પાપીઓને તેઓના જીવન અને હ્રદય પરિવર્તન કરવા બોલાવવા આવ્યો છ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ેટલાએક માણસો એક પક્ષઘાતી માણસને ખાટલામાં ઊંચકીને લાવ્યાં હતા. તે માણસોએ ઈસુની આગળ તેને લ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નીચે મૂકવા પ્રયત્ન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ઓએ ઈસુને કહ્યું, “યોહાન બાપ્તિસ્તના શિષ્યો વારંવાર ઉપવાસ અને પ્રાર્થના કરે છે, ફરોશીઓના શિષ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એમ જ કરે છે. પરંતુ તારા શિષ્યો તો હંમેશા ખાય છે અને પીએ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ઈસુએ તેઓને કહ્યું, “જો વરરાજા તેઓની સાથે હોય તો શું વરરાજાની જાનમાં આવેલા જાનૈયાઓ ઉપવાસી રહ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ું શક્ય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પરંતુ એવો સમય આવશે. જ્યારે વરરાજાને તેઓની પાસેથી લઈ લેવામાં આવશે અને તેના મિત્રોને ઉપવાસ કરવ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ઈસુએ લોકોને આ દષ્ટાંત પણ કહ્યું, “કોઈ પણ વ્યક્તિ પોતાના નવા કોટમાંથી કાપડનો ટૂકડો કાઢીને જ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ટને થીંગડુ મારતો નથી. કારણ કે તે જાણે છે કે આમ કરવાથી નવા કોટને નુકશાન થશે અને નવા કોટનું થીંગડ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ૂના કોટના કાપડને મળતું નહિ આ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કોઈ પણ માણસ નવો દ્ધાક્ષારસ જૂના દ્ધાક્ષારસની મશકોમાં ભરતો નથી. કારણ કે નવો દ્ધાક્ષારસ જૂની મશક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ાડી નાખશે અને તેથી દ્ધાક્ષારસ ઢોળાઇ જશે. દ્ધાક્ષારસની મશકોનો નાશ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લોકો હંમેશા નવો દ્ધાક્ષારસ નવી મશકોમાં જ ભ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જે કોઈ જૂના દ્ધાક્ષારસનું પાન કરે છે તેઓ કદાપિ નવો દ્ધાક્ષારસ માગતા નથી. તે કહે છે, “જૂ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ધાક્ષારસ જ સાર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2026-10-20T03:00:20Z</dcterms:created>
  <dcterms:modified xsi:type="dcterms:W3CDTF">2026-10-20T03:00:20Z</dcterms:modified>
  <dc:title>લૂક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