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பாபிலோனுக்குக் கொண்டுபோனவர்களுக்குள்ளே, சிறையிருப்பிலிருந்து எருசலேமுக்கும் யூதாவிலுள்ள தங்கள் தங்கள் பட்டணங்களு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பாபிலோனுக்குக் கொண்டுபோனவர்களுக்குள்ளே, சிறையிருப்பிலிருந்து எருசலேமுக்கும் யூதாவிலுள்ள தங்கள் தங்கள் பட்டணங்களு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ாகின் புத்திரர் எழுநூற்று எழுபத்தைந்து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சுவா யோவாப் என்பவர்களுடைய சந்ததிக்குள்ளிருந்த பாகாத் மோவாபின் புத்திரர் இரண்டாயிரத்து எண்ணூற்றுப் பன்னிரண்டு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மின் புத்திரர் ஆயிரத்து இருநூற்று ஐம்பத்து நான்கு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ூவின் புத்திரர் தொளாயிரத்து நாற்பத்தைந்துபே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னியின் புத்திரர் அறுநூற்று நாற்பத்திரண்டு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பாயின் புத்திரர் அறுநூற்று இருபத்துமூன்றுபே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காதின் புத்திரர் ஆயிரத்துஇருநூற்று இருபத்திரண்டுபே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ோனிகாமின் புத்திரர் அறுநூற்று அறுபத்தாறு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க்வாயின் புத்திரர் இரண்டாயிரத்து ஐம்பத்தாறு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ீனின் புத்திரர் நானூற்று ஐம்பத்து நான்கு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ந்ததியான அதேரின் புத்திரர் தொண்ணூற்றெட்டுப்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சாயின் புத்திரர் முந்நூற்று இருபத்துமூன்ற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ரோகின் புத்திரர் நூற்றுப்பன்னிரண்ட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ூமின் புத்திரர் இருநூற்று இருபத்துமூன்று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பாரின் புத்திரர் தொண்ணூற்றைந்து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த்லகேமின் புத்திரர் நூற்றிருபத்துமுன்று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ெத்தோபாவின் மனிதர் ஐம்பத்தாறுபே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தோத்தின் மனிதர் நூற்றிருபத்தெட்டுப்பே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ஸ்மாவேத்தின் புத்திரர் நாற்பத்திரண்டு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ீரியாத்யாரீம், கெபிரா, பேரோத் என்பவைகளின் புத்திரர் எழுநூற்று நாற்பத்துமூன்றுபே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மா, காபா என்பவைகளின் புத்திரர் அறுநூற்று இருபத்தொரு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ிக்மாசின் மனிதர் நூற்றிருபத்திரண்ட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தேல், ஆயி என்பவைகளின் மனிதர் இருநூற்று இருபத்துமூன்ற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ோவின் புத்திரர் ஐம்பத்திரண்ட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க்பீஷின் புத்திரர் நூற்றைம்பத்தாற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்ற ஏலாமின் புத்திரர் ஆயிரத்து இருநூற்று ஐம்பத்து நான்க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ரீமின் புத்திரர் முந்நூற்று இருபத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ோத், ஆதீத், ஓனோ என்பவைகளின் புத்திரர் எழுநூற்று இருபத்தைந்த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ிகோவின் புத்திரர் முந்நூற்றுநாற்பத்தைந்த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ாகின் புத்திரர் மூவாயிரத்துஅறுநூற்று முப்பத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ாரியரானவர்கள் யெசுவாவின்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ஸ்கூரின் புத்திரர் ஆயிரத்துஇருநூற்று நாற்பத்தேழு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ீமின் புத்திரர் ஆயிரத்துப்பதினேழ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லேவியரானவர்கள்: ஒதாயாவின் சந்ததியான யெசுவா கத்மியேல் என்பவர்களின் புத்திரர் எழுபத்து நான்கு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ாடகர்களானவர்கள்: ஆசாபின் புத்திரர் நூற்றிருபத்தெட்டுப்பே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வாசல் காவலாளரின் புத்திரரானவர்கள்: சல்லூமின் புத்திரரும், அதேரின் புத்திரரும், தல்மோனின் புத்திரரும், அக்கூபின் புத்திரரும், அதிதாவின் புத்திரரும், சோபாயின் புத்திரருமானவர்களெல்லாரும் நூற்றுமுப்பத்தொன்பதுபே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ிதனீமியரானவர்கள்: சீகாவின் புத்திரர், அசுபாவின் புத்திரர், தபா கோத்தின் புத்திரர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ேரோசின் புத்திரர், சீயாகாவின் புத்திரர், பாதோனின் புத்திரர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லெபானாகின் புத்திரர், அகாபாவின் புத்திரர், அக்கூபின் புத்திரர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ாபின் புத்திரர், சல்மாயின் புத்திரர், ஆனானின் புத்திரர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ித்தேலின் புத்திரர், காகாரின் புத்திரர், ராயாகின் புத்திரர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ரேத்சினின் புத்திரர், நெகோதாவின் புத்திரர், காசாமின் புத்திரர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ஊசாவின் புத்திரர், பாயோகின் புத்திரர், பேசாயின் புத்திரர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ஸ்னாவின் புத்திரர், மெயூனீமின் புத்திரர், நெபுசீமின் புத்திரர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க்பூக்கின் புத்திரர், அகுபாவின்புத்திரர், அர்கூரின் புத்திரர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ஸ்லூ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ெத்சியாவின் புத்திரர், அதிபாவின் புத்திரரும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சாலொமோனுடைய வேலையாட்கள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யாலாகின் புத்திரர், தர்கோனின்புத்திரர், கித்தேலின் புத்திரர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ெபத்தியாவின் புத்திரர், அத்தீலின் புத்திரர், செபாயிமிலுள்ள பொகெரேத்தின் புத்திரர், ஆமியின்புத்திரரும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நிதனீமியரும் சாலொமோனுடைய வேலையாட்களின் புத்திரரும் எல்லாரும் முந்நூற்றுத் தொண்ணூற்றிரண்டுபே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ெல்மெலாகிலும், தெல்அர்சாவிலும், கேருபிலும், ஆதோனிலும், இம்மேரிலுமிருந்து வந்து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ெல்மெலாகிலும், தெல்அர்சாவிலும், கேருபிலும், ஆதோனிலும், இம்மேரிலுமிருந்து வந்து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ெலாயாவின் புத்திரர், தொபியாவின் புத்திரர், நெகோதாவின் புத்திரர் ஆக அறுநூற்று ஐம்பத்திரண்டுபே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ஆசாரியரின் புத்திரரில் அபாயாவின் புத்திரர், கோசின் புத்திரர், கீலேயாத்தியனான பர்சி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ே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ஆசாரியரின் புத்திரரில் அபாயாவின் புத்திரர், கோசின் புத்திரர், கீலேயாத்தியனான பர்சி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இவர்கள் தங்கள் வம்ச அட்டவணையைத் தேடி, அதைக் காணாமற்போய், ஆசாரியஊழியத்திற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இவர்கள் தங்கள் வம்ச அட்டவணையைத் தேடி, அதைக் காணாமற்போய், ஆசாரியஊழியத்திற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சபையார் எல்லாரும் ஏகத்திற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ைத்தவிர ஏழாயிரத்துமுந்நூற்று முப்பத்தேழுபேரான அவர்களுடைய வேலைக்காரரும் வேலைக்காரிகளும், இருநூற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ர்களுடைய குதிரைகள் எழுநூற்று முப்பத்தாறு, அவர்களுடைய கோவேறு கழுதைகள் இருநூற்றுநாற்பத்தைந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ுடைய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வம்சங்களின் தலைவரில் சிலர் எருசலேமிலுள்ள கர்த்தருடைய ஆலயத்துக்கு வந்தபோது, தேவனுடைய ஆலயத்தை அதின் ஸ்தானத்திலே எடுப்பிக்கும்படிக்கு, அதற்காக மன உறசாகமாய்க் காணிக்கைகளைக் கொடு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வம்சங்களின் தலைவரில் சிலர் எருசலேமிலுள்ள கர்த்தருடைய ஆலயத்துக்கு வந்தபோது, தேவனுடைய ஆலயத்தை அதின் ஸ்தானத்திலே எடுப்பிக்கும்படிக்கு, அதற்காக மன உறசாகமாய்க் காணிக்கைகளைக் கொடு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கள் தங்கள் சக்திக்குத்தக்கதாக திருப்பணிப் பொக்கிஷத்திற்கு அறுபத்தோராயிரம் தங்கக்காசையம், ஐயாயிரம் இராத்தல் வெள்ளியையும் நூறு ஆசாரிய வஸ்திரங்களையும் கொடு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கள் தங்கள் சக்திக்குத்தக்கதாக திருப்பணிப் பொக்கிஷத்திற்கு அறுபத்தோராயிரம் தங்கக்காசையம், ஐயாயிரம் இராத்தல் வெள்ளியையும் நூறு ஆசாரிய வஸ்திரங்களையும் கொடுத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ાબિલનો રાજા નબૂખાદનેસ્સાર યહૂદાના જે લોકોને બંદીવાન કરીને બાબિલ લઇ ગયો હતો, તેઓમાંથી જે માણ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ૂટીને યરૂશાલેમમાં તથા યહૂદામાં પોતપોતાના નગરમાં પાછા આવ્યા તેઓનાં નામોની યાદી આ પ્રમાણ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ઓમાં યેશૂઆ, નહેમ્યા, સરાયા, રએલાયા, મોર્દખાય, બિલ્શાન, મિસ્પાર, બિગ્વાય, રહૂમ, તથા બાઅનાહ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રુબ્બાબેલની સાથે આવ્યા.ઇસ્રાએલી લોકોની સંખ્ય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ારોશના વંશજો 2,17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ફાટાયાના વંશજો 37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રાહના વંશજો 77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ાહાથ-મોઆબના વંશજો, યેશૂઆ તથા યોઆબના વંશજો 2,8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લામના વંશજો 1,2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ઝાત્તુના વંશજો 94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ઝાક્કાયના વંશજો 76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બાનીના વંશજો 64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ેબાયના વંશજો 6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ઝગાદના 1,2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દોનીકામના વંશજો 66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બિગ્વાયના વંશજો 2,05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દીનના વંશજો 4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િઝિકયાના આટેરના વંશજો 9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ેસાયના વંશજો 3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ોરાહના વંશજો 1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ાશુમના વંશજો 2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ગિબ્બારના વંશજો 9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બેથલહેમના વંશજો 1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નટોફાહના મનુષ્યો 5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ાથોથના મનુષ્યો 1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ઝમાવેથના વંશજો 4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કિર્યાથ-આરીમના, કફીરાહના અને બએરોથના વંશજો 74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રામાને ગેબાના વંશજો 62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મિખ્માસના મનુષ્યો 1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બેથેલ ને આયના મનુષ્યો 2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નબોના વંશજો 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ાગ્બીશના વંશજો 15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બીજા શહેરના (પુત્રો) એલામના વંશજો 1,2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હારીમના વંશજો 32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લોદના, હાદીદના અને ઓનોના વંશજો 72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રીખોના વંશજો 34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સનાઆહના વંશજો 3,63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યાજકો: યદાયાના વંશજો, યોશૂઆના વંશજો 97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ઇમ્મેરના વંશજો 1,0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ાશહૂરના વંશજો 1,24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હારીમના વંશજો 1,0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લેવીઓ: હોદાવ્યાના, યેશૂઆના તથા કાદમીએલના વંશજો 7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ગવૈયાઓ: આસાફના વંશજો 1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મંદિરના દ્વારપાળોના વંશ: શાલુમ, આટેર, ટાલ્મોન, આક્કૂબ, હટીટા અને શોબાયના વંશજો, 13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મંદિરના સેવકો: સીહા, હસૂફા અને ટાબ્બાઓ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કેરોસ, સીઅહા અને પાદોન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લબાનાહ, હાગાબાહ અને આક્કૂબ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હાગાબા, શામ્લાય, અને હાનાનના વંશજ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ગિદેલ, ગાહાર, અને આયા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રસીન, નકોદા અને ગાઝઝામ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ઉઝઝા, પાસેઆહ અને બેસાય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આસ્નાહ મેઉનીમ અને નફીસીમના વંશજ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બાકબૂક, હાક્રૂફા અને હાહૂર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બાસ્લૂથ, મહીદા અને હાર્શા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બાકોર્સ, સીસરા, અને તેમાહ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નસીઆહ અને હટીફાના વંશજ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સુલેમાનના સેવકોના વંશજો: સોટાય, હાસ્સોફેદેથ અને પરૂદાના વંશજ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યાઅલાહ, દાકોર્ન અને ગિદ્દોલના વંશજ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શફાટયા, હાટીલ અને પોખેરેશના વંશજો હાસ્બાઇમ અને આમીના વંશજ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મંદિરના સર્વ સેવકો અને સુલેમાનના સેવકોના વંશજો 392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તેલ-મેલાહ, તેલ હાર્શા, ખરૂબ, અદ્દાન, તથા ઇમ્મેરમાંથી પાછા આવેલા લોકો અને જેઓ ઇસ્રાએલીઓમાંના હ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નહિ એમ સાબિત કરવા માટે પોતાના પૂર્વજોની વંશાવળી દેખાડી શક્યા નહિ, તેઓ આ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દલાયા, ટોબિયા, અને નકોદાના ગોત્રના 652 વંશજોનો સમાવેશ થ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યાજકોના ત્રણ કુટુંબો: હબાયાના વંશજો, હાક્કોસના વંશજો અને બાઝિર્લ્લાય જે ગિલયાદી બાઝિર્લ્લાય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ીઓમાંથી એકને પરણી લાવ્યો હતો ને જેથી તેનું એ નામ પાડ્યું હતું તેના વંશ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તેઓએ સર્વ વંશાવળીમાં તપાસ કરી પણ તેઓનાં નામ મળ્યાં નહિ, તેથી તેઓ અશુદ્ધ ગણાયા ને યાજકપદ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રતરફ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ઉરીમ અને તુમ્મીમ દ્વારા તપાસ કરી કે તેઓ સાચેજ યાજકોના વંશજો છે કે નહિ એ નક્કી થાય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શાશકેે અર્પણોના હિસ્સામાંથી પણ ખાવાની તેઓને મના ક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સર્વ મળીને કુલ 42,360 માણસો યહૂદા પાછા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તદુપરાંત 7,337 દાસદાસીઓ તથા ગાયકગણના સભ્યો એવા 200 સ્ત્રી પુરુષો પાછા ફ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તેઓ પાસે 736 ઘોડા અને 245 ખચ્ચ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435 ઊંટ અને 6,720 ગધેડ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દેશવટેથી પાછા ફરેલા ટોળાઓ યરૂશાલેમમાં યહોવાના મંદિરે પહોંચ્યા ત્યારે કેટલાંક કુટુંબના વડીલો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ના સ્થાને મંદિર ફરી બાંધવા માટે સ્વેચ્છાએ દાન આપ્ય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પ્રત્યેક વ્યકિતએ પોતાની યથા શકિત પ્રમાણે બાંધકામ માટે આપ્યુ. 500 કિલો સોનું; 3,000 કિલોચાંદ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જકો માટે 100 પોશાકો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યાજકો, લેવીઓ તથા બીજા કેટલાક લોકો યરૂશાલેમમાં તથા નજીકના ગામોમાં વસ્યા. ગવૈયાઓ, દ્વારપાળ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ા સેવકો અને બાકી બચેલાં ઇસ્રાએલીઓ પોતાના નગરમા વસ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2026-10-20T02:26:28Z</dcterms:created>
  <dcterms:modified xsi:type="dcterms:W3CDTF">2026-10-20T02:26:28Z</dcterms:modified>
  <dc:title>એઝરા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