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ake a joyful noise unto God, all you lands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forth the honour of his name: make his praise gloriou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ay unto God, How terrible are you in your works! through the greatness of your power shall yours enemies submit themselves unto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ay unto God, How terrible are you in your works! through the greatness of your power shall yours enemies submit themselves unto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earth shall worship you, and shall sing unto you; they shall sing to your name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the earth shall worship you, and shall sing unto you; they shall sing to your name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Come and see the works of God: he is terrible in his doing toward the children of me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urned the sea into dry land: they went through the flood on foot: there did we rejoice in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rules by his power for ever; his eyes behold the nations: let not the rebellious exalt themselves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rules by his power for ever; his eyes behold the nations: let not the rebellious exalt themselves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bless our God, all of you people, and make the voice of his praise to be heard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ich holds our soul in life, and suffers not our feet to be mov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, O God, have proved us: you have tried us, as silver is tri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You brought us into the net; you laid affliction upon our loi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 have caused men to ride over our heads; we went through fire and through water: but you brought us out into a wealthy pla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ou have caused men to ride over our heads; we went through fire and through water: but you brought us out into a wealthy pla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will go into your house with burnt offerings: I will pay you my vows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ich my lips have uttered, and my mouth has spoken, when I was in troubl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ich my lips have uttered, and my mouth has spoken, when I was in troubl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offer unto you burnt sacrifices of fatlings, with the incense of rams; I will offer bullocks with goats. Sela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offer unto you burnt sacrifices of fatlings, with the incense of rams; I will offer bullocks with goats. Sela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ome and hear, all you that fear God, and I will declare what he has done for my sou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ome and hear, all you that fear God, and I will declare what he has done for my sou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cried unto him with my mouth, and he was extolled with my tongu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I regard iniquity in my heart, the Lord will not hear me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verily God has heard me; he has attended to the voice of my pray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ed be God, which has not turned away my prayer, nor his mercy from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lessed be God, which has not turned away my prayer, nor his mercy from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95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நீங்கள் எல்லாரும் தேவனுக்கு முன்பாகக் கெம்பீராய்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ாமத்தின் மகத்துவத்தைக் கீர்த்தனம்பண்ணி, அவருடைய துதியின் மகிமையைக் கொண்ட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சத்துருக்கள் உமக்கு இச்சகம்பேசி அட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மீதெங்கும் உம்மைப்பணிந்துகொண்டு உம்மைத் துதித்துப்பாடுவார்கள்; அவர்கள் உம்முடைய நாம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த்துப் பாடுவார்கள் என்று சொல்லுங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செய்கைகளை வந்துபாருங்கள், அவர் மனுபுத்திரரிடத்தில் நடப்பிக்குங் கிரியையில் பயங்கர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மாயிருக்கிறது; துரோகிகள் தங்களை உயர்த்தாதிருப்பார்களாக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 நம்முடைய தேவனை ஸ்தோத்திரித்து, அவரைத் துதிக்குஞ்சத்தத்தைக் கேட்கப்ப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ால்களைத் தள்ளாடவொட்டாமல், நம்முடைய ஆத்துமாவை உயிரோடே வ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ங்களைச் சோதித்தீர்; வெள்ளியைப் புடமிடுகிறதுபோல எங்களைப் புடமி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ை வலையில் அகப்படுத்தி, எங்கள் இடுப்புகளின்மேல் வருத்தமான பாரத்தை ஏற்றின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் எங்களைக் கொண்டுவந்து வி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களோடே உமது ஆலயத்திற்குள் பிரவேசி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இக்கட்டில் நான் என் உதடுகளைத் திறந்து, என் வாயினால் சொல்லிய என் பொருத்தனைகளை உம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ம்மறியாட்டுக் கடாக்களையும் உமக்குப் பலியிடுவேன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க்குப் பயந்தவர்களே, நீங்கள் எல்லாரும் வந்து கேளுங்கள்; அவர் என் ஆத்துமாவுக்குச் செய்த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 நோக்கி என் வாயினால் கூப்பிட்டேன், என் நாவினால் அவர் புகழப்ப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இருதயத்தில் அக்கிரமசிந்தை கொண்டிருந்தேனானால், ஆண்டவர் எனக்குச் செவிகொ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ய்யாய் தேவன் எனக்குச்செவிகொடுத்தார், என் ஜெபத்தின் சத்தத்தைக் கே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ெபத்தைத் தள்ளாமலும், தமது கிருபையை என்னைவிட்டு விலக்காமலும் இருந்த தே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மு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2026-11-01T20:00:53Z</dcterms:created>
  <dcterms:modified xsi:type="dcterms:W3CDTF">2026-11-01T20:00:53Z</dcterms:modified>
  <dc:title>சங்கீதம்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