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Joash son of Jehoahaz king of Israel reigned Amaziah the son of Joash king of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Joash son of Jehoahaz king of Israel reigned Amaziah the son of Joash king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was twenty and five years old when he began to reign, and reigned twenty and nine years in Jerusalem. And his mother's name was Jehoaddan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 was twenty and five years old when he began to reign, and reigned twenty and nine years in Jerusalem. And his mother's name was Jehoaddan of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yet not like David his father: he did according to all things as Joash his father di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yet not like David his father: he did according to all things as Joash his father di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high places were not taken away: as yet the people did sacrifice and burnt incense on the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high places were not taken away: as yet the people did sacrifice and burnt incense on the high plac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soon as the kingdom was confirmed in his hand, that he slew his servants which had slain the king his fa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soon as the kingdom was confirmed in his hand, that he slew his servants which had slain the king his fa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lew of Edom in the valley of salt ten thousand, and took Selah by war, and called the name of it Joktheel unto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lew of Edom in the valley of salt ten thousand, and took Selah by war, and called the name of it Joktheel un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Amaziah sent messengers to Jehoash, the son of Jehoahaz son of Jehu, king of Israel, saying, Come, let us look one another in the fa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Amaziah sent messengers to Jehoash, the son of Jehoahaz son of Jehu, king of Israel, saying, Come, let us look one another in the fa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sh the king of Israel sent to Amaziah king of Judah, saying, The thistle that was in Lebanon sent to the cedar that was in Lebanon, saying, Give your daughter to my son to wife: and there passed by a wild beast that was in Lebanon, and trode down the thist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indeed smitten Edom, and yours heart has lifted you up: glory of this, and tarry at home: for why should you meddle to your hurt, that you should fall, even you, and Judah with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maziah would not hear. Therefore Jehoash king of Israel went up; and he and Amaziah king of Judah looked one another in the face at Bethshemesh, which belongs to Jud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maziah would not hear. Therefore Jehoash king of Israel went up; and he and Amaziah king of Judah looked one another in the face at Bethshemesh, which belongs to Jud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udah was put to the worse before Israel; and they fled every man to their ten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ehoash king of Israel took Amaziah king of Judah, the son of Jehoash the son of Ahaziah, at Bethshemesh, and came to Jerusalem, and brake down the wall of Jerusalem from the gate of Ephraim unto the corner gate, four hundred cubi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all the gold and silver, and all the vessels that were found in the house of the LORD, and in the treasures of the king's house, and hostages, and returned to Samar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all the gold and silver, and all the vessels that were found in the house of the LORD, and in the treasures of the king's house, and hostages, and returned to Sama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rest of the acts of Jehoash which he did, and his might, and how he fought with Amaziah king of Judah, are they not written in the book of the chronicles of the kings of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rest of the acts of Jehoash which he did, and his might, and how he fought with Amaziah king of Judah, are they not written in the book of the chronicles of the kings of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oash slept with his fathers, and was buried in Samaria with the kings of Israel; and Jeroboam his son reigned in his posit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hoash slept with his fathers, and was buried in Samaria with the kings of Israel; and Jeroboam his son reigned in his posi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maziah the son of Joash king of Judah lived after the death of Jehoash son of Jehoahaz king of Israel fifteen yea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Amaziah the son of Joash king of Judah lived after the death of Jehoash son of Jehoahaz king of Israel fifteen yea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t of the acts of Amaziah, are they not written in the book of the chronicles of the kings of Juda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t of the acts of Amaziah, are they not written in the book of the chronicles of the kings of Jud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made a conspiracy against him in Jerusalem: and he fled to Lachish; but they sent after him to Lachish, and slew him the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y made a conspiracy against him in Jerusalem: and he fled to Lachish; but they sent after him to Lachish, and slew him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on horses: and he was buried at Jerusalem with his fathers in the city of Dav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on horses: and he was buried at Jerusalem with his fathers in the city of Davi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of Judah took Azariah, which was sixteen years old, and made him king instead of his father Amazi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the people of Judah took Azariah, which was sixteen years old, and made him king instead of his father Amaz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built Elath, and restored it to Judah, after that the king slept with his fath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built Elath, and restored it to Judah, after that the king slept with his fath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eenth year of Amaziah the son of Joash king of Judah Jeroboam the son of Joash king of Israel began to reign in Samaria, and reigned forty and one yea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fifteenth year of Amaziah the son of Joash king of Judah Jeroboam the son of Joash king of Israel began to reign in Samaria, and reigned forty and one yea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all the sins of Jeroboam the son of Nebat, who made Israel to s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did that which was evil in the sight of the LORD: he departed not from all the sins of Jeroboam the son of Nebat, who made Israel to s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restored the coast of Israel from the entering of Hamath unto the sea of the plain, according to the word of the LORD God of Israel, which he spoke by the hand of his servant Jonah, the son of Amittai, the prophet, which was of Gathhep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 LORD saw the affliction of Israel, that it was very bitter: for there was not any shut up, nor any left, nor any helper for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 LORD saw the affliction of Israel, that it was very bitter: for there was not any shut up, nor any left, nor any helper for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not that he would blot out the name of Israel from under heaven: but he saved them by the hand of Jeroboam the son of Joas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not that he would blot out the name of Israel from under heaven: but he saved them by the hand of Jeroboam the son of Joas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eroboam, and all that he did, and his might, how he warred, and how he recovered Damascus, and Hamath, which belonged to Judah, for Israel, are they not written in the book of the chronicles of the kings of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roboam slept with his fathers, even with the kings of Israel; and Zachariah his son reigned in his pos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roboam slept with his fathers, even with the kings of Israel; and Zachar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ராஜாவாகிய யோவாகாசின் குமாரன் யோவாசுடைய இரண்டாம் வருஷத்திலே யூதாவின் ராஜாவாகிய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மத்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ராஜாவாகிறபோது இருபத்தைந்து வயதாயிருந்து, எருசலேமிலே இருபத்தொன்பது வருஷம் ராஜ்ய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 எருசலேம் நகரத்தாளான அவன் தாயின் பேர் யொவதா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கர்த்தரின் பார்வைக்குச் செம்மையானதைச் செய்தான்; ஆனாலும் தன் தகப்பனாகிய தாவீதைப்போலல்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யோவாஸ் செய்த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டைகள் மாத்திரம் அகற்றப்படவில்லை; ஜனங்கள் இன்னும் மேடைகளின்மேல் பலி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யபாரம் அவன் கையிலே ஸ்திரப்பட்டபோது, அவனுடைய தகப்பனாகிய ராஜாவைக் கொன்றுபோட்ட தன் ஊழியக்கார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னாலும் பிள்ளைகளினிமித்தம் பிதாக்கள் கொலைசெய்யப்படாமலும் பிதாக்களினிமித்தம்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ப்படாமலும், அவனவன் செய்த பாவத்தினிமித்தம் அவனவன் கொலைசெய்யப்படவேண்டும் என்று மோ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 புஸ்தகத்தில் எழுதியிருக்கிறபடி, கர்த்தர் கட்டளையிட்ட பிரகாரம் கொலைசெய்த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அவன் கொல்லா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உப்புப் பள்ளத்தாக்கிலே ஏதோமியரின் பதினாயிரம்பேரை மடங்கடித்து, யுத்தஞ்செய்து சேலா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 அதற்கு இந்நாள்வரைக்கும் இருக்கிற யொக்தியேல் என்னும் பேரை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மத்சியா யெகூவின் குமாரனாகிய யோவாகாசின் குமாரன் யோவாஸ் என்னும் இஸ்ரவேலின் ராஜாவி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பதிகளை அனுப்பி: நம்முடைய சாமர்த்தியத்தைப் பார்ப்போம் வா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இஸ்ரவேலின் ராஜாவாகிய யோவாஸ் யூதாவின் ராஜாவாகிய அமத்சியாவுக்கு ஆள் அனுப்பி: லீபனோனி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செடியானது, லீபனோனிலுள்ள கேதுருமரத்தை நோக்கி, நீ உன் மகளை என் மகனுக்கு மனைவியாக விவாகஞ்செய்து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ச்சொல்லிற்று; ஆனாலும் லீபனோனிலுள்ள ஒரு காட்டுமிருகம் அந்த வழி போகையில் ஓடி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செடியை மிதி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ஏதோமியரை முறிய அடித்ததினால் உன் இருதயம் உன்னைக் கர்வங்கொள்ளப்பண்ணினது; நீ பெருமைபாரா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உன் வீட்டிலே இரு; நீயும் உன்னோடேகூட யூதாவும் விழும்படிக்கு, பொல்லாப்பைத் தேடிக்கொள்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அமத்சியா செவிகொடாதேபோனான்; ஆகையால் இஸ்ரவேலின் ராஜாவாகிய யோவாஸ் வந்தான்; யூதாவி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ஷிமேசிலே அவனும், யூதாவின் ராஜா அமத்சியாவும், தங்கள் சாமர்த்தியத்தைப் பார்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தா ஜனங்கள் இஸ்ரவேலருக்கு முன்பாக முறிந்து அவரவர் 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கசியாவின் குமாரனாகிய யோவாசின் குமாரன் அமத்சியா என்னும் யூதாவின் ராஜாவையோ,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ஸ் பெத்ஷிமேசிலே பிடித்து, எருசலேமுக்கு வந்து, எருசலேமின் அலங்கத்திலே எப்பிராயீம் வாசல் 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வாசல்மட்டும் நானூறு முழ நீளம் இடி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ஆலயத்திலும் ராஜாவுடைய அரமனைப் பொக்கிஷங்களிலும் அகப்பட்ட பொன் வெள்ளி யாவை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கிரியிருப்பவர்களையும் பிடித்துக்கொண்டு சமாரியாவுக்குத் திரும்பி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வாஸ் செய்த மற்ற வர்த்தமானங்களும், அவனுடைய வல்லமையும், அவன் யூதாவின் ராஜாவாகிய அமத்சியா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 விதமும், இஸ்ரவேல் 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வாஸ் தன் பிதாக்களோடே நித்திரையடைந்தபின், சமாரியாவில் இஸ்ரவேலின் ராஜாக்களண்டையிலே அ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டான்; அவன் குமாரனாகிய யெரொபெயா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ன் ராஜாவாகிய யோவாகாசின் குமாரன் யோவாஸ் மரணமடைந்தபின், யூதாவின் ராஜாவாகிய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அமத்சியா பதினைந்துவருஷம் உயிரோ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மத்சியாவின் மற்ற வர்த்தமானங்கள் யூதாவுடைய ராஜாக்களின் நாளாக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ருசலேமிலே அவனுக்கு விரோதமாகக் கட்டுப்பாடு பண்ணினார்கள்; அப்பொழுது லாகீசுக்கு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ர்கள் அவன் பிறகே லாகீசுக்கு மனுஷரை அனுப்பி, அங்கே அவனைக் கொன்று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திரைகள்மேல் அவனை எடுத்துக் கொண்டுவந்தார்கள்; அவன் எருசலேமில் இருக்கிற தாவீதின் நகரத்தி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ண்டையி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தா ஜனங்கள் யாவரும் பதினாறு வயதுள்ள அசரியாவை அழைத்துவந்து அவனை அவன் தகப்பனாகிய அமத்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 தன் பிதாக்களோடே நித்திரையடைந்தபின்பு, இவன் ஏலாதைக்கட்டி, அதைத் திரும்ப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க்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யோவாசின் குமாரன் அமத்சியாவின் பதினைந்தாம் வருஷத்தில்,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சின் குமாரன் யெரொபெயாம் ராஜாவாகி சமாரியாவில் நாற்பத்தொரு வருஷம் அரசா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ன் பார்வைக்குப்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ஒன்றையும் அவன் விட்டு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த்தேப்பேர் ஊரானாகிய அமித்தாய் என்னும் தீர்க்கதரிசியின் குமாரன் யோனா என்னும்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க்கொண்டு இஸ்ரவேலின் தேவனாகிய கர்த்தர் சொல்லியிருந்த வார்த்தையின்படியே, அவன் ஆ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முதற்கொண்டு சமபூமியின் கடல்மட்டுமுள்ள இஸ்ரவேலின் எல்லைகளைத் திரும்பச் சேர்த்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ன் உபத்திரவம் மிகவும் கொடிது என்றும், அடைபட்டவனுமில்லை, விடுபட்டவனுமில்லை,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சை செய்கிறவனுமில்லை என்றும் கர்த்தர் பா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ஸ்ரவேலின் பேரை வானத்தின் கீழிருந்து கொலைத்துப்போடுவேன் என்று கர்த்தர் சொல்லாமல், யோவா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கையால் அவர்களை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ரொபெயாமின் மற்ற வர்த்தமானங்களும், அவன் செய்தவை யாவும், அவன் யுத்தம்பண்ணி, யூதாவுக்கு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ஸ்குவையும் ஆமாத்தையும் இஸ்ரவேலுக்காகத் திரும்பச் சேர்த்துக்கொண்ட அவனுடைய வல்லமையு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ரொபெயாம் இஸ்ரவேலின் ராஜாக்களாகிய தன் பிதாக்களோடே நித்திரையடைந்தபின், அவன் குமாரனாகிய ச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4]]></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2026-11-03T11:57:08Z</dcterms:created>
  <dcterms:modified xsi:type="dcterms:W3CDTF">2026-11-03T11:57:08Z</dcterms:modified>
  <dc:title>2 இராஜாக்கள்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