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றுபடியும் அவர் ஜெபஆலயத்தில் பிரவேசித்தார். அங்கே சூம்பின கையுடைய ஒரு மனுஷன் இ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ஓய்வுநாளில் அவனைச் சொஸ்தமாக்கினால் அவர்பேரில் குற்றஞ்சாட்டலாமென்று அவர்மேல் நோக்கமா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ஓய்வுநாளில் அவனைச் சொஸ்தமாக்கினால் அவர்பேரில் குற்றஞ்சாட்டலாமென்று அவர்மேல் நோக்கம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சூம்பினகையையுடைய மனுஷனை நோக்கி: எழுந்து நடுவே நில் என்று சொல்ல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ப் பார்த்து: ஓய்வுநாட்களில் நன்மைசெய்வதோ, தீமைசெய்வதோ, ஜீவனைக்காப்பதோ அழிப்பதோ, எது நியாயம் என்றார். அதற்கு அவர்கள் பேசாமல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ப் பார்த்து: ஓய்வுநாட்களில் நன்மைசெய்வதோ, தீமைசெய்வதோ, ஜீவனைக்காப்பதோ அழிப்பதோ, எது நியாயம் என்றார். அதற்கு அவர்கள் பேசாமல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இருதயகடினத்தினிமித்தம் அவர் விசனப்பட்டு, கோபத்துடனே சுற்றிலும் இருந்தவர்களைப் பார்த்து, அந்த மனுஷனை நோக்கி: உன் கையை நீட்டு என்றார்; அவன் நீட்டினான்; அவன் கை மறுகையைப்போலச் சொஸ்தம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இருதயகடினத்தினிமித்தம் அவர் விசனப்பட்டு, கோபத்துடனே சுற்றிலும் இருந்தவர்களைப் பார்த்து, அந்த மனுஷனை நோக்கி: உன் கையை நீட்டு என்றார்; அவன் நீட்டினான்; அவன் கை மறுகையைப்போலச் சொஸ்தம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டனே பரிசேயர் புறப்பட்டுப்போய், அவரைக் கொலைசெய்யும்படி, அவருக்கு விரோதமாய் ஏரோதியரோடேகூட ஆலோசனை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டனே பரிசேயர் புறப்பட்டுப்போய், அவரைக் கொலைசெய்யும்படி, அவருக்கு விரோதமாய் ஏரோதியரோடேகூட ஆலோசனை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தம்முடைய சீஷர்களோடே அவ்விடம் விட்டு, கடலோரத்துக்குப் போ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தம்முடைய சீஷர்களோடே அவ்விடம் விட்டு, கடலோரத்துக்குப் போ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ிலேயாவிலும், யூதேயாவிலும், எருசலேமிலும், இதுமேயாவிலும், யோர்தானுக்கு அக்கரையிலுமிருந்து திரளான ஜனங்கள் வந்து, அவருக்குப் பின்சென்றார்கள். அல்லாமலும் தீரு சீதோன் பட்டணங்களின் திசைகளிலுமிருந்து திரளான ஜனங்கள் அவர் செய்த அற்புதங்களைக்குறித்துக் கேள்விப்பட்டு, அவரிடத்தில்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ிலேயாவிலும், யூதேயாவிலும், எருசலேமிலும், இதுமேயாவிலும், யோர்தானுக்கு அக்கரையிலுமிருந்து திரளான ஜனங்கள் வந்து, அவருக்குப் பின்சென்றார்கள். அல்லாமலும் தீரு சீதோன் பட்டணங்களின் திசைகளிலுமிருந்து திரளான ஜனங்கள் அவர் செய்த அற்புதங்களைக்குறித்துக் கேள்விப்பட்டு, அவரிடத்தில்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ிலேயாவிலும், யூதேயாவிலும், எருசலேமிலும், இதுமேயாவிலும், யோர்தானுக்கு அக்கரையிலுமிருந்து திரளான ஜனங்கள் வந்து, அவருக்குப் பின்சென்றார்கள். அல்லாமலும் தீரு சீதோன் பட்டணங்களின் திசைகளிலுமிருந்து திரளான ஜனங்கள் அவர் செய்த அற்புதங்களைக்குறித்துக் கேள்விப்பட்டு, அவரிடத்தில் 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அநேகரைச் சொஸ்தமாக்கினார். நோயாளிகளெல்லாரும் அதை அறிந்து அவரைத் தொடவேண்டுமென்று அவரிடத்தில் நெருங்கி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அநேகரைச் சொஸ்தமாக்கினார். நோயாளிகளெல்லாரும் அதை அறிந்து அவரைத் தொடவேண்டுமென்று அவரிடத்தில் நெருங்கிவ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திரளாயிருந்தபடியால் அவர்கள் தம்மை நெருக்காதபடிக்கு, தமக்காக ஒரு படவை ஆயத்தம்பண்ண வேண்டுமென்று, தம்முடைய சீஷர்களுக்குச்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ுத்த ஆவிகளும் அவரைக் கண்டபோது, அவர் முன்பாக விழுந்து: நீர் தேவனுடைய குமாரன் என்று சத்தமிட்ட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ுத்த ஆவிகளும் அவரைக் கண்டபோது, அவர் முன்பாக விழுந்து: நீர் தேவனுடைய குமாரன் என்று சத்தமிட்ட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்மைப் பிரசித்தம்பண்ணாதபடி அவைகளுக்குக் கண்டிப்பாய்க் கட்டளையிட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ஒரு மலையின்மேல் ஏறி, தமக்குச் சித்தமானவர்களைத் தம்மிடத்தில் வரவழைத்தார்; அவர்கள் அவரிடத்திற்கு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 பன்னிரண்டு பேரைத் தெரிந்துகொண்டு, அவர்கள் தம்மோடுகூட இருக்கவும், பிரசங்கம்பண்ணும்படியாகத் தாம் அவர்களை அனுப்ப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யாதிகளைக் குணமாக்கிப் பிசாசுகளைத் துரத்தும்படி அவர்கள் அதிகாரமுடையவர்களாயிருக்கவும், அவர்களை ஏற்படுத்த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யாரெனில், சீமோன், இவனுக்குப் பேதுரு என்கிற பெயர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ேயுவின் குமாரனாகிய யாக்கோபு, யாக்கோபின் சகோதரனாகிய யோவான், இவ்விருவருக்கும் இடிமுழக்க மக்களென்று அர்த்தங்கொள்ளும் பொவனெர்கேஸ் என்கிற பெயர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ேயுவின் குமாரனாகிய யாக்கோபு, யாக்கோபின் சகோதரனாகிய யோவான், இவ்விருவருக்கும் இடிமுழக்க மக்களென்று அர்த்தங்கொள்ளும் பொவனெர்கேஸ் என்கிற பெயர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ிரேயா, பிலிப்பு, பர்த்தொலொமேயு, மத்தேயு, தோமா, அல்பேயுவின் குமாரன் யாக்கோபு, ததேயு, கானானியனாகிய சீமோன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ைக் காட்டிக்கொடுத்த யூதாஸ்காரியோத்து என்பவ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ீட்டுக்குப் போனார்கள்; அங்கே அவர்கள் சாப்பிடுவதற்கும் சமயமில்லாதபடிக்கு அநேக ஜனங்கள் மறுபடியும் கூடி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வீட்டுக்குப் போனார்கள்; அங்கே அவர்கள் சாப்பிடுவதற்கும் சமயமில்லாதபடிக்கு அநேக ஜனங்கள் மறுபடியும் கூடி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இனத்தார் இதைக்கேட்டபோது, அவர் மதிமயங்கியிருக்கிறார் என்று சொல்லி அவரைப் பிடித்துக்கொள்ளும்படி 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ந்து வந்த வேதபாரகர்: இவன் பெயெல்செபூலைக்கொண்டிருக்கிறான். பிசாசுகளின் தலைவனாலே பிசாசுகளைத்துரத்துகிற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ந்து வந்த வேதபாரகர்: இவன் பெயெல்செபூலைக்கொண்டிருக்கிறான். பிசாசுகளின் தலைவனாலே பிசாசுகளைத்துரத்துகிறான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வர் அழைத்து, உவமைகளாய் அவர்களுக்குச் சொன்னதாவது: சாத்தானைச் சாத்தான் துரத்துவது எப்படி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வர் அழைத்து, உவமைகளாய் அவர்களுக்குச் சொன்னதாவது: சாத்தானைச் சாத்தான் துரத்துவது எப்படி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ரு ராஜ்யம் தனக்குதானே விரோதமாகப் பிரிந்திருந்தால், அந்த ராஜ்யம் நிலைநிற்கமாட்டாத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 வீடு தனக்குத்தானே விரோதமாகப் பிரிந்திருந்தால், அந்த வீடு நிலைநிற்கமாட்டாத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த்தான் தனக்குத்தானே விரோதமாக எழும்பிப் பிரிந்திருந்தால், அவன் நிலைநிற்கமாட்டாமல், அழிந்துபோவான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லவானை முந்திக் கட்டினாலொழிய, ஒருவனும் பலவானுடைய வீட்டுக்குள் புகுந்து, அவன் உடமைகளைக் கொள்ளையிடக்கூடாது; கட்டினானேயாகில், அவன் வீட்டைக் கொள்ளையிட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லவானை முந்திக் கட்டினாலொழிய, ஒருவனும் பலவானுடைய வீட்டுக்குள் புகுந்து, அவன் உடமைகளைக் கொள்ளையிடக்கூடாது; கட்டினானேயாகில், அவன் வீட்டைக் கொள்ளையிட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ய்யாகவே நான் உங்களுக்குச் சொல்லுகிறேன்: மனுஷர்கள் செய்யும் எல்லாப் பாவங்களும், அவர்கள் தூஷிக்கும் எந்தத் தூஷணங்களும், அவர்களுக்கு மன்னிக்கப்பட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ரிசுத்த ஆவிக்கு விரோதமாகத் தூஷணஞ்சொல்வானாகில், அவன் என்றென்றைக்கும் மன்னிப்படையாமல் நித்திய ஆக்கினைக்குள்ளாயிருப்பா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ரிசுத்த ஆவிக்கு விரோதமாகத் தூஷணஞ்சொல்வானாகில், அவன் என்றென்றைக்கும் மன்னிப்படையாமல் நித்திய ஆக்கினைக்குள்ளாயிருப்பா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சுத்த ஆவியைக்கொண்டிருக்கிறானென்று அவர்கள் சொன்னபடியினாலே அவர் இப்படிச் சொன்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ுடைய சகோதரரும், தாயாரும் வந்து, வெளியே நின்று, அவரை அழைக்கும்படி அவரிடத்தில் ஆள் அனுப்ப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ுடைய சகோதரரும், தாயாரும் வந்து, வெளியே நின்று, அவரை அழைக்கும்படி அவரிடத்தில் ஆள் அனுப்ப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ைச் சுற்றிலும் உட்கார்ந்திருந்த ஜனங்கள் அவரை நோக்கி: இதோ, உம்முடைய தாயாரும் உம்முடைய சகோதரரும் வெளியே நின்று உம்மைத் தேடுகிறார்கள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க்கு அவர் பிரதியுத்தரமாக: என் தாயார் யார்? என் சகோதரர் யார்? என்று சொல்ல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ம்மைச்சூழ உட்கார்ந்திருந்தவர்களைச் சுற்றிப் பார்த்து: இதோ, என் தாயும் என் சகோதரரும் இவர்களே!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ுடைய சித்தத்தின்படி செய்கிறவன் எவனோ அவனே எனக்குச் சகோதரனும், எனக்குச் சகோதரியும், எனக்குத் தாயுமாய் இருக்கிற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మాజమందిరములో ఆయన మరల ప్రవేశింపగా అక్కడ ఊచచెయ్యి గలవాడు ఒకడ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చ్చటి వారు ఆయనమీద నేరము మోపవలెననియుండి, విశ్రాంతి దినమున వానిని స్వస్థపరచునేమో అని ఆయనను 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నీవు లేచి న మధ్యను నిలువుమని ఊచచెయ్యిగలవాన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ిని చూచివిశ్రాంతి దినమున మేలుచేయుట ధర్మమా కీడు చేయుట ధర్మమా? ప్రాణరక్షణ ధర్మమా, ప్రాణహత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మా! అని అడి గెను; అందుకు వారు ఊరక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వారి హృదయ కాఠిన్యమునకు దుఃఖపడి, కోపముతో వారిని కలయ చూచినీ చెయ్యిచాపుమని ఆ మనుష్యు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; వాడు తన చెయ్యి చాపగా అది బాగు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రిసయ్యులు వెలుపలికి పోయి వెంటనే హేరోదీయులతో కలిసికొని, ఆయన నేలాగు సంహరింతుమా యని ఆయనకు విరో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న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ేసు తన శిష్యులతో కూడ సముద్రమునొద్దకు వెళ్లగా, గలిలయనుండి వచ్చిన గొప్ప జనసమూహము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బడించ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ఆయన ఇన్ని గొప్ప కార్యములు చేయుచున్నాడని విని జనులు యూదయనుండియు, యెరూషలేమునుండ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ూమయనుండియు, యొర్దాను అవతలనుండియు, తూరు సీదోను అనెడి పట్టణప్రాంత ములనుండియు ఆయనయొద్దకు గుంప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పులుగా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నులు గుంపుకూడగా చూచి, వారు తనకు ఇరుకు కలిగింపకుండునట్లు చిన్నదోనె యొకటి తనకు సిద్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ియుంచవలెనని ఆయన తన శిష్యుల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అనేకులను స్వస్థపరచెను గనుక రోగపీడితులైన వారందరు ఆయనను ముట్టుకొనవలెనని ఆయనమీద పడు 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విత్రాత్మలు పట్టినవారు ఆయనను చూడ గానే ఆయన యెదుట సాగిలపడినీవు దేవుని కుమారుడ వని చెప్ప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న్ను ప్రసిద్ధిచేయవద్దని ఆయన వారికి ఖండితముగా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కొండెక్కి తనకిష్టమైనవారిని పిలువగా వారా యన యొద్ద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తనతో కూడ ఉండునట్లును దయ్యములను వెళ్లగొ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ధికారముగలవారై సువార్త ప్రకటించుటకును వారిని పంపవలెనని ఆయన పండ్రెండు మందిని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ెవర నగాఆయన పేతురను పేరుపెట్టిన సీమ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జెబెదయి కుమారుడగు యాకోబు, అతని సహోదరుడగు యోహాను; వీరిద్దరికి ఆయన బోయ నేర్గెసను పేరుపెట్ట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యనేర్గెసు అనగా ఉరిమెడు వారని అ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ంద్రెయ, ఫిలిప్పు, బర్తొలొమయి, మత్తయి, తోమా, అల్ఫయి కుమారుడగు యాకోబు, తద్దయి, కనానీయుడైన సీమో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ను అప్పగించిన ఇస్కరియోతు యూదా అ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ఇంటిలోనికి వచ్చినప్పుడు జనులు మరల గుంపు కూడి వచ్చిరి గనుక భోజనము చేయుటకైనను వారికి వీ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 ఇంటివారు సంగతి విని, ఆయన మతి చలించియున్నదని చెప్పి ఆయనను పట్టుకొనబ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రూషలేమునుండి వచ్చిన శాస్త్రులుఇతడు బయల్జె బూలు పట్టినవాడై దయ్యముల యధిపతిచేత దయ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గొట్టుచున్నాడ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ాయన వారిని తన యొద్దకు పిలిచి, ఉపమానరీతిగా వారితో ఇట్లనెను సాతాను సాతాను నే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గొట్ట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ఒక రాజ్యము తనకు తానే విరోధముగా వేరుపడినయెడల, ఆ రాజ్యము నిలువ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ఒక యిల్లు తనుకుతానే విరోధముగా వేరు పడిన యెడల, ఆ యిల్లు నిలువ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ాతాను తనకు తానే విరోధముగా లేచి వేరుపడిన యెడలవాడు నిలువ లేక కడతే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ఒకడు బలవంతుడైనవానిని మొదట బంధించితేనే తప్ప, ఆ బలవంతుని ఇంటజొచ్చి వాని సామగ్రి దోచుకొననేర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ధించిన యెడల వాని యిల్లు దోచుకొ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సమస్త పాపములును మను ష్యులు చేయు దూషణలన్నియు వారికి క్షమింపబడు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పరిశుద్ధాత్మ విషయము దూషణచేయువాడెప్పుడును క్షమాపణ పొందక నిత్యపాపము చేసినవాడై యుండు నని మ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చెప్పు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ఎందు కనగా ఆయన అపవిత్రాత్మ పట్టినవాడని వారు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సహోదరులును తల్లియు వచ్చి వెలుపల నిలిచి ఆయనను పిలువనంపిరి. జనులు గుంపుగా ఆయనచు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ఇదిగో నీ తల్లియు నీ సహోదరు లును వెలుపల ఉండి, నీకోసరము వెదకుచున్నారని ఆయ న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యననా తల్లి నా సహోదరులు ఎవ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తన చుట్టుకూర్చున్న వారిని కలయచూచి ఇదిగో నా తల్లియు నా సహోదరుల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దేవుని చిత్తము చొప్పున జరిగించువాడే నా సహోదరుడును సహో దరియు తల్లియ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2026-10-20T00:40:21Z</dcterms:created>
  <dcterms:modified xsi:type="dcterms:W3CDTF">2026-10-20T00:40:21Z</dcterms:modified>
  <dc:title>మార్కు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