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ுமுத்திரையான தராசும், சுமுத்திரையான மரக்காலும், சுமுத்திரையான அளவுகுடமும் உங்களுக்கு இருக்கக்கடவ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ின் அதிபதிக்கு முன்பாக தேசத்தின் ஜனங்கள் எல்லோரும் இந்தக் காணிக்கையைச் செலுத்தக் கடனாளிகளாயி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ே அதிபதி தன்னிமித்தமும் தேசத்து எல்லா ஜனங்களிநிமித்தமும் பாவநிவாரணத்துக்காக ஒரு காளையைப் படைப்பான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ே அதிபதி தன்னிமித்தமும் தேசத்து எல்லா ஜனங்களிநிமித்தமும் பாவநிவாரணத்துக்காக ஒரு காளையைப் படைப்பான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રાજકુમાર માટે પણ જમીન અલગ રાખવામાં આવશે. રાજકુમારની મિલકત પવિત્ર વિસ્તારની બન્ને બાજુએ હશ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ની મિલકત પૂર્વતરફ અને પશ્ચિમ તરફ હશે. દરેક બાજુની લંબાઇ બીજાં કુળોને આપવામાં આવેલી જમીન જેટલી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ઇસ્રાએલની જમીનમાં આ ભાગ રાજકુમારની મિલકત ગણાશે, જેથી તેઓ લોકોને ત્રાસ ન આપે અને દેશનો બાકીનો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વંશજો પાસે રહેવા દ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જ્યારે તમે ચિઠ્ઠી નાખીને વંશો વચ્ચે જમીનની વહેંચણી કરો ત્યારે 25,000 હાથ લાંબી અને 25,000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ળી જમીન યહોવા માટે જુદી કાઢવી. એ બધી જ જમીન પવિત્ર ગણ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જમીનમાંથી 500 હાથ લાંબો અને 50 હાથ જમીનનો પટ્ટો ખાલી રા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મારા માલિક કહે છે: “હે ઇસ્રાએલના સરદારો, મારા લોકોને તેઓના પોતાના દેશમાં લૂંટવાન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તરવાનું તથા તેઓને દેશમાંથી હાંકી કાઢવાનું બંધ કરો. પણ હંમેશા, નીતિમત્તાને માર્ગે અને ન્યાય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ેર્ ચાલો અને પ્રામાણિક બનો,” એમ 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બધી જમીનમાંથી તમારે 25,000 હાથ લાંબો અને 10,000 હાથ પહોળો ટુકડો અલગ કાઢવો. એમાં મંદિર આવશે. એ પર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તમારે સાચાં માપ અને વજન વાપરવાં, તમારો ભરવાનો એફાહ સાચો હોવો જોઇએ, તમારો બાથ સાચો હોવો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સમગ્ર વિસ્તાર દેશનો પવિત્ર ભાગ ગણાશે. અને યહોવાની સંમુખ રહીને પવિત્ર સ્થાનમાં જેઓ સેવા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યાજકોના ઘરો અને મારું પવિત્રસ્થાન બાંધવા ઉપયોગમાં લે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્રવાહી અને અપ્રવાહી વસ્તુઓના માપ માટે હોમેર તે તમારું અધિકૃત કરેલું એકમ રહેશે. અપ્રવાહી વસ્ત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નાનું એકમ એફાહ રહેશે અને પ્રવાહી વસ્તુઓ માટે બાથ રહેશે; બંને એફાહ અને બાથ, હોમેરના દશમાં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ટ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બાકીની જમીનનો ભાગ મંદિરના પરચૂરણ કામો કરતા લેવીઓ માટે રાખવો. એની માલિકી તેમની ગણાશે. એમાં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વા માટે જગ્યાઓ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પવિત્ર ભૂમિની પાસે અડીને 25,000 હાથ લાંબો અને 5,000 હાથ પહોળો જમીનનો ટુકડો સર્વ ઇસ્રાએલન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ખુલ્લો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ો વજન કરવાનો વીસ શેકેલ ગેરાહનો હોવો જોઇએ અને માનેહ 60 શેકેલનો હોવો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આ ખાસ ભેટ તમારે રાજકર્તાને આપવાની રહેશે; એક હોમેર ઘઉંમાંથી એફાહનો છઠ્ઠોભાગ, ને એક હોમેર જવ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ાહનો છઠ્ઠો ભાગ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તમારા જૈતતેલનો એક ટકા ભા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ઇસ્રાએલના સારી રીતે પાણી પાયેલા મેદાનોમાં ચારેલા ધેટામાંથી 200 ઘેટાંએ તમારે એક ઘેટું વિશેષ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ે.“ખાદ્યાર્પણ તરીકે, દહનાર્પણ તરીકે અને શાંત્યર્પણ તરીકે આપ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ઇસ્રાએલના બધા લોકોએ આ પ્રમાણેની ખાસ ભેટ રાજકુમાર આગળ લઇ જ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રાજકુમાર ઇસ્રાએલની સમગ્ર પ્રજા તરફથી મારા ધણીને ચંદ્રદર્શનોએ, સાબ્બાથોએ અને બાકીના બધા ખ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હેવારોએ દહનાર્પણો, ખાદ્યાર્પણો અને પેયાર્પણો પૂરા પાડશે. ઇસ્રાએલના લોકોનાં પાપના પ્રાયશ્ચિત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ાર્થાર્પણો, ખાદ્યાર્પણો, દહનાર્પણો અને શાંત્યર્પણો પૂરા પા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 યહોવા મારા માલિકના વચન છે: “પહેલાં મહિનાના પહેલા દિવસે તમારે ખોડખાંપણ વગરનો એક વાછરડો ધર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ી શુદ્ધિ કર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ાજકે વધ કરેલા પાપાર્થાર્પણનું લોહી લઇ તે મંદિરના ઉબરે, યજ્ઞવેદીને ચાર ખૂણે અને અંદરની ઓસર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રણાની બારસાખે લગાડ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ો કોઇ પણ વ્યકિતએ ભૂલથી કે અજ્ઞાનતાથી પાપ કર્યું હોય તો તે માટે તે મહિનાના સાતમા દિવસે પણ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કરવું. મંદિર માટે આ રીતે તમારે પ્રાયશ્ચિત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પહેલા મહિનાના ચૌદમા દિવસે તમારે પાસ્ખાનો તહેવાર ઊજવવાની શરૂઆત કરવી. સાત દિવસ સુધી સૌએ બેખમી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ટલી જ ખ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ઉત્સવને પહેલે દિવસે સરદારોએ પોતાનાં અને ઇસ્ત્રાએલની પ્રજાના પાપને માટે એક બળદને પાપાર્થા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ે ધરાવ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ઉત્સવના દિવસે તેણે ખોડખાંપણ વગરના સાત બળદો અને ખોંડખાંપણ વગરના સાત મેંઢાને દહનાપર્ણ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ે બલિ ચઢાવવા. અને તેણે પાપાર્થાર્પણ તરીકે દરરોજ એક બકરો હોમ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ોમેલા દરેક બળદ અને ઘેટાં દીઠ સત્તર કિલો ખાદ્યાર્પણ અને ત્રણ લિટર જૈતૂનનું તેલ પણ ચઢાવ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સાતમા મહિનાના પંદરમાં દિવસે શરૂ થતાં માંડવાપર્વ માટે પણ તેણે સાતે સાત દિવસ આવો જ બલ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ાર્થાર્પણ, દહનાર્પણ, ખાદ્યાર્પણ અને જૈતૂનના તેલના અર્પણ ચઢાવવ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2026-10-21T10:24:03Z</dcterms:created>
  <dcterms:modified xsi:type="dcterms:W3CDTF">2026-10-21T10:24:03Z</dcterms:modified>
  <dc:title>એઝેકિયેલ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