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0782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3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தன் அன்புள்ள ஆண்டவர் இயேசு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3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் உந்தன் நாமத்தைப் போற்ற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3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ப் போல் ஒரு தேவனைப் பூமிய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3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றிந்திடேன் உயிர் தந்த தெய்வமே ந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3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! ஆனந்தம் ஆனந்த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3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ும் பகலிலும் பாட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3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ே எந்தன் ஆருயி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3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ெற்ற தாயும் என் தந்தையுமான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3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ற்றும் எல்லாம் எனக்கு ந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3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னம் பூமியும் யாவுமே மாறிடின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3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ோ வாக்கு மாறாத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3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யர் அடைக்கலத்தில் என்னை வைத்த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3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நாமத்தை நம்பிடுவேன்-உம்ம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3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யல்லாதிப் பூமியில் யாரையும் நம்பிட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3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யிருள்ள தெய்வமே ந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3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தன் சிருஷ்டிகரே உம்மை நினைத்திட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3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ந்த வாலிப நாட்களிலே-இந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3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ய உலகத்தை வெறுத்திட அளித்த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3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ிசுத்த ஜீவிய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3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ொன் வெள்ளியுமோ பெரும்பேர் புகழ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3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ண ஆஸ்தியும் வீண் அல்லவ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3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லோகத்தின் செல்வமே என் அர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3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ே போதும் எனக்கு ந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3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2026-10-30T20:19:08Z</dcterms:created>
  <dcterms:modified xsi:type="dcterms:W3CDTF">2026-10-30T20:19:08Z</dcterms:modified>
  <dc:title>துதிப் பாடல்கள் : 831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