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ொல்லாதவர்களைக் குறித்து எரிச்சலடையாதே; நியாயக்கேடுசெய்கிறவர்கள்மேல் பொறாமைகொள்ளாதே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புல்லைப்போல் சீக்கிரமாய் அறுப்புண்டு, பசும்பூண்டைப்போல் வாடிப்போவ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ை நம்பி நன்மைசெய்; தேசத்தில் குடியிருந்து சத்தியத்தை மேய்ந்துகொ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ிடத்தில் மனமகிழ்ச்சியாயிரு; அவர் உன் இருதயத்தின் வேண்டுதல்களை உனக்கு அருள்செய்வ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வழியைக் கர்த்தருக்கு ஒப்புவித்து, அவர்மேல் நம்பிக்கையாயிரு; அவரே காரியத்தை வாய்க்கப்பண்ணுவ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நீதியை வெளிச்சத்தைப்போலவும், உன் நியாயத்தைப் பட்டப்பகலைப்போலவும் விளங்கப்பண்ணுவ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ை நோக்கி அமர்ந்து, அவருக்குக் காத்திரு; காரியசித்தியுள்ளவன்மேலும் தீவினைகளைச் செய்கிற மனுஷன்மேலும் எரிச்சலாகாத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ை நோக்கி அமர்ந்து, அவருக்குக் காத்திரு; காரியசித்தியுள்ளவன்மேலும் தீவினைகளைச் செய்கிற மனுஷன்மேலும் எரிச்சலாகாத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ோபத்தை நெகிழ்ந்து, உக்கிரத்தை விட்டுவிடு, பொல்லாப்புச்செய்ய ஏதுவான எரிச்சல் உனக்கு வேண்டா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ொல்லாதவர்கள் அறுப்புண்டுபோவார்கள்; கர்த்தருக்குக் காத்திருக்கிறவர்களோ பூமியைச் சுதந்தரித்துக்கொள்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ன்னுங் கொஞ்சநேரந்தான், அப்போது துன்மார்க்கன் இரான்; அவன் ஸ்தானத்தை உற்று விசாரித்தாயானால் அவன் இ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ன்னுங் கொஞ்சநேரந்தான், அப்போது துன்மார்க்கன் இரான்; அவன் ஸ்தானத்தை உற்று விசாரித்தாயானால் அவன் இ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ந்தகுணமுள்ளவர்கள் பூமியைச் சுதந்தரித்து மிகுந்த சமாதானத்தினால் மனமகிழ்ச்சியாயிருப்ப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ுன்மார்க்கன் நீதிமானுக்கு விரோதமாய்த் தீங்கு நினைத்து, அவன்பேரில் பற்கடிக்கி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ண்டவர் அவனைப்பார்த்து நகைக்கிறார்; அவனுடைய நாள் வருகிறதென்று காண்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ிறுமையும் எளிமையுமானவனை மடிவிக்கவும், செம்மை மார்க்கத்தாரை விழப்பண்ணவும், துன்மார்க்கர் பட்டயத்தை உருவி, தங்கள் வில்லை நாணேற்று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ிறுமையும் எளிமையுமானவனை மடிவிக்கவும், செம்மை மார்க்கத்தாரை விழப்பண்ணவும், துன்மார்க்கர் பட்டயத்தை உருவி, தங்கள் வில்லை நாணேற்று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அவர்கள் பட்டயம் அவர்களுடைய இருதயத்திற்குள் உருவிப்போம்; அவர்கள் வில்லுகள் முறிய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ேக துன்மார்க்கருக்குள்ள செல்வத்திரட்சியைப்பார்க்கிலும், நீதிமானுக்குள்ள கொஞ்சமே நல்ல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ுன்மார்க்கருடைய புயங்கள் முறியும்; நீதிமான்களையோ கர்த்தர் தாங்க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த்தமர்களின் நாட்களைக் கர்த்தர் அறிந்திருக்கிறார்; அவர்கள் சுதந்தரம் என்றென்றைக்கும் இரு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ஆபத்துக்காலத்திலே வெட்கப்பட்டுப்போகாதிருந்து, பஞ்சகாலத்திலே திருப்தியடை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ுன்மார்க்கரோ அழிந்துபோவார்கள், கர்த்தருடைய சத்துருக்கள் ஆட்டுக்குட்டிகளின் நிணத்தைப்போல் புகைந்துபோவார்கள், அவர்கள் புகையாய்ப் புகைந்துபோ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ுன்மார்க்கரோ அழிந்துபோவார்கள், கர்த்தருடைய சத்துருக்கள் ஆட்டுக்குட்டிகளின் நிணத்தைப்போல் புகைந்துபோவார்கள், அவர்கள் புகையாய்ப் புகைந்துபோவ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ுன்மார்க்கன் கடன்வாங்கிச் செலுத்தாமற்போகிறான்; நீதிமானோ இரங்கிக்கொடுக்கி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ால் ஆசீர்வதிக்கப்பட்டவர்கள் பூமியைச் சுதந்தரித்துக்கொள்ளுவார்கள்; அவரால் சபிக்கப்பட்டவர்களோ அறுப்புண்டுபோவ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ல்ல மனுஷனுடைய நடைகள் கர்த்தரால் உறுதிப்படும், அவனுடைய வழியின்மேல் அவர் பிரியமாயிருக்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விழுந்தாலும் தள்ளுண்டுபோவதில்லை; கர்த்தர் தமது கையினால் அவனைத் தாங்க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இளைஞனாயிருந்தேன், முதிர்வயதுள்ளவனுமானேன், ஆனாலும் நீதிமான் கைவிடப்பட்டதையும், அவன் சந்ததி அப்பத்துக்கு இரந்துதிரிகிறதையும் நான் காணவ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இளைஞனாயிருந்தேன், முதிர்வயதுள்ளவனுமானேன், ஆனாலும் நீதிமான் கைவிடப்பட்டதையும், அவன் சந்ததி அப்பத்துக்கு இரந்துதிரிகிறதையும் நான் காணவ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நித்தம் இரங்கிக் கடன்கொடுக்கிறான், அவன் சந்ததி ஆசீர்வதிக்கப்பட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ீமையை விட்டு விலகி, நன்மைசெய்; என்றென்றைக்கும் நிலைத்திருப்பாய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ர்த்தர் நியாயத்தை விரும்புகிறவர், அவர் தமது பரிசுத்தவான்களைக் கைவிடுவதில்லை; அவர்கள் என்றைக்கும் காக்கப்படுவார்கள்; துன்மார்க்கருடைய சந்ததியோ அறுப்புண்டுபோ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ர்த்தர் நியாயத்தை விரும்புகிறவர், அவர் தமது பரிசுத்தவான்களைக் கைவிடுவதில்லை; அவர்கள் என்றைக்கும் காக்கப்படுவார்கள்; துன்மார்க்கருடைய சந்ததியோ அறுப்புண்டுபோ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திமான்கள் பூமியைச் சுதந்தரித்துக்கொண்டு, என்றைக்கும் அதிலே வாசமாயிருப்ப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திமானுடைய வாய் ஞானத்தை உரைத்து, அவனுடைய நாவு நியாயத்தைப் பேச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ுடைய தேவன் அருளிய வேதம் அவன் இருதயத்தில் இருக்கிறது; அவன் நடைகளில் ஒன்றும் பிசகுவத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ுன்மார்க்கன் நீதிமான்மேல் கண்வைத்து, அவனைக் கொல்ல வகைதேடுகி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ரோ அவனை இவன் கையில் விடுவதில்லை; அவன் நியாயம் விசாரிக்கப்படுகையில், அவனை ஆக்கினைக்குள்ளாகத் தீர்ப்பதும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 கர்த்தருக்குக் காத்திருந்து, அவருடைய வழியைக் கைக்கொள்; அப்பொழுது நீ பூமியைச் சுதந்தரித்துக்கொள்வதற்கு அவர் உன்னை உயர்த்துவார்; துன்மார்க்கர் அறுப்புண்டுபோவதை நீ காண்பாய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 கர்த்தருக்குக் காத்திருந்து, அவருடைய வழியைக் கைக்கொள்; அப்பொழுது நீ பூமியைச் சுதந்தரித்துக்கொள்வதற்கு அவர் உன்னை உயர்த்துவார்; துன்மார்க்கர் அறுப்புண்டுபோவதை நீ காண்பாய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ொடிய பலவந்தனான ஒரு துன்மார்க்கனைக் கண்டேன், அவன் தனக்கேற்ற நிலத்தில் முளைத்திருக்கிற பச்சைமரத்தைப்போல் தழைத்தவனாயிருந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ொடிய பலவந்தனான ஒரு துன்மார்க்கனைக் கண்டேன், அவன் தனக்கேற்ற நிலத்தில் முளைத்திருக்கிற பச்சைமரத்தைப்போல் தழைத்தவனாயிருந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னாலும் அவன் ஒழிந்துபோனான்: பாருங்கள், அவன் இல்லை; அவனைத் தேடினேன், அவன் காணப்படவில்ல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ீ உத்தமனை நோக்கி, செம்மையானவனைப் பார்த்திரு; அந்த மனுஷனுடைய முடிவு சமாதான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ீ உத்தமனை நோக்கி, செம்மையானவனைப் பார்த்திரு; அந்த மனுஷனுடைய முடிவு சமாதான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க்கிரமக்காரர் ஏகமாய் அழிக்கப்படுவார்கள்; அறுப்புண்டுபோவதே துன்மார்க்கரின் முடிவ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ீதிமான்களுடைய இரட்சிப்பு கர்த்தரால் வரும்; இக்கட்டுக்காலத்தில் அவரே அவர்கள் அடைக்கல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ீதிமான்களுடைய இரட்சிப்பு கர்த்தரால் வரும்; இக்கட்டுக்காலத்தில் அவரே அவர்கள் அடைக்கல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கர்த்தர் அவர்களுக்கு உதவிசெய்து, அவர்களை விடுவிப்பார்; அவர்கள் அவரை நம்பியிருக்கிறபடியால், அவர்களைத் துன்மார்க்கருடைய கைக்குத் தப்புவித்து இரட்சிப்ப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87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చెడ్డవారిని చూచి నీవు వ్యసనపడకుము దుష్కార్యములు చేయువారిని చూచి మత్సరపడ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వారు గడ్డివలెనే త్వరగా ఎండిపోవుదురు. పచ్చని కూరవలెనే వాడిపోవ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ెహోవాయందు నమి్మకయుంచి మేలుచేయుము దేశమందు నివసించి సత్యము ననుసరించ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ెహోవానుబట్టి సంతోషించుము ఆయన నీ హృదయవాంఛలను తీర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ీ మార్గమును యెహోవాకు అప్పగింపుము నీవు ఆయనను నమ్ముకొనుము ఆయన నీ కార్యము నెరవేర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ఆయన వెలుగునువలె నీ నీతిని మధ్యాహ్నమునువలె నీ నిర్దోషత్వమును వెల్లడిపర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యెహోవా యెదుట మౌనముగానుండి ఆయనకొరకు కనిపెట్టుకొనుము. తన మార్గమున వర్థిల్లువాని చూచి వ్యసనపడక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ురాలోచనలు నెరవేర్చుకొనువాని చూచి వ్యసన పడ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కోపము మానుము ఆగ్రహము విడిచిపెట్టుము వ్యసనపడకుము అది కీడుకే కారణ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కీడు చేయువారు నిర్మూలమగుదురు యెహోవాకొరకు కనిపెట్టుకొనువారు దేశమును స్వతంత్రించు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ఇక కొంతకాలమునకు భక్తిహీనులు లేకపోవుదురు వారి స్థలమును జాగ్రత్తగా పరిశీలించినను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బడకపోవ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దీనులు భూమిని స్వతంత్రించుకొందురు బహు క్షేమము కలిగి సుఖించెద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భక్తిహీనులు నీతిమంతులమీద దురాలోచన చేయుదురు వారినిచూచి పండ్లు కొరుక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వారి కాలము వచ్చుచుండుట ప్రభువు చూచు చున్నాడు. వారిని చూచి ఆయన నవ్వ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దీనులను దరిద్రులను పడద్రోయుటకై యథార్థముగా ప్రవర్తించువారిని చంపుటకై భక్తిహీనులు కత్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ూసియున్నారు విల్లెక్కు పెట్టి యున్న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వారి కత్తి వారి హృదయములోనే దూరును వారి విండ్లు విరువ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ీతిమంతునికి కలిగినది కొంచెమైనను బహుమంది భక్తిహీనులకున్న ధనసమృద్ధికంటె శ్రేష్ట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భక్తిహీనుల బాహువులు విరువబడును నీతిమంతులకు యెహోవాయే సంరక్షక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ిర్దోషుల చర్యలను యెహోవా గుర్తించుచున్నాడు వారి స్వాస్థ్యము సదాకాలము నిలు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ఆపత్కాలమందు వారు సిగ్గునొందరు కరవు దినములలో వారు తృప్తిపొంద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భక్తిహీనులు నశించిపోవుదురు యెహోవా విరోధులు మేతభూముల సొగసును పోలి యుందురు అది కనబడకపోవునట్లు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ొగవలె కనబడకపోవ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భక్తిహీనులు అప్పుచేసి తీర్చకయుందురు నీతిమంతులు దాక్షిణ్యము కలిగి ధర్మమిత్త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యెహోవా ఆశీర్వాదము నొందినవారు భూమిని స్వతంత్రించుకొందురు ఆయన శపించినవారు నిర్మూలమ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ఒకని నడత యెహోవా చేతనే స్థిరపరచబడును వాని ప్రవర్తన చూచి ఆయన ఆనంద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యెహోవా అతని చెయ్యి పట్టుకొని యున్నాడు గనుక అతడు నేలను పడినను లేవలేక యుండ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నేను చిన్నవాడనై యుంటిని ఇప్పుడు ముసలివాడనై యున్నాను అయినను నీతిమంతులు విడువబడుట గాని 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తానము భిక్షమెత్తుట గాని నేను చూచియుండ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దినమెల్ల వారు దయాళురై అప్పు ఇచ్చుచుందురు వారి సంతానపువారు ఆశీర్వదింపబ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కీడు చేయుట మాని మేలు చేయుము అప్పుడు నీవు నిత్యము నిలుచుదు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ఏలయనగా యెహోవా న్యాయమును ప్రేమించువాడు ఆయన తన భక్తులను విడువడు వారెన్న టెన్నటికి కాపాడబడ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ని భక్తిహీనుల సంతానము నిర్మూలమ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నీతిమంతులు భూమిని స్వతంత్రించుకొందురు వారు దానిలో నిత్యము నివసిం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నీతిమంతుల నోరు జ్ఞానమునుగూర్చి వచించును వారి నాలుక న్యాయమును ప్రకట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వారి దేవుని ధర్మశాస్త్రము వారి హృదయములో నున్నది వారి అడుగులు జార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భక్తిహీనులు నీతిమంతులకొరకు పొంచియుండి వారిని చంపజూత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వారిచేతికి యెహోవా నీతిమంతులను అప్పగింపడు వారు విమర్శకు వచ్చినప్పుడు ఆయన వారిని దోషు లుగా ఎంచ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యెహోవాకొరకు కనిపెట్టుకొని యుండుము ఆయన మార్గము ననుసరించుము భూమిని స్వతంత్రించుకొనునట్లు ఆయ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న్ను హెచ్చించును భక్తిహీనులు నిర్మూలము కాగా నీవు చూచెద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భక్తిహీనుడు ఎంతో ప్రబలియుండుట నేను చూచి యుంటిని అది మొలచిన చోటనే విస్తరించిన చెట్టువలె 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ర్ధిల్లి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అయినను ఒకడు ఆ దారిని పోయి చూడగా వాడు లేకపోయెను నేను వెదకితిని గాని వాడు కనబడక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నిర్దోషులను కనిపెట్టుము యథార్థవంతులను చూడుము సమాధానపరచువారి సంతతి నిలుచును గాని ఒకడై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లువకుండ అపరాధులు నశించ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భక్తిహీనుల సంతతి నిర్మూలమగును. యెహోవాయే నీతిమంతులకు రక్షణాధా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బాధ కలుగునప్పుడు ఆయనే వారికి ఆశ్రయ దుర్గము. యెహోవా వారికి సహాయుడై వారిని రక్షించును వారు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రణుజొచ్చి యున్నారు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ఆయన భక్తిహీనుల చేతిలోనుండి వారిని విడిపించి రక్ష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2026-10-21T08:47:50Z</dcterms:created>
  <dcterms:modified xsi:type="dcterms:W3CDTF">2026-10-21T08:47:50Z</dcterms:modified>
  <dc:title>కీర్తనలు : 37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