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்விதமாய் எசேக்கியா ராஜாவின் ஊழியக்காரர் ஏசாயாவினிடத்தில் வந்து சொன்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ஏசாயா அவர்களைநோக்கி: அசீரியா ராஜாவின் ஊழியக்காரர் என்னைத் தூஷித்ததும் நீர் கேட்டதுமான வார்த்தைகளினாலே பயப்படாதேய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ஏசாயா அவர்களைநோக்கி: அசீரியா ராஜாவின் ஊழியக்காரர் என்னைத் தூஷித்ததும் நீர் கேட்டதுமான வார்த்தைகளினாலே பயப்படாதேய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அவன் ஒரு செய்தியைக்கேட்டு, தன் தேசத்துக்குத் திரும்புவதற்கான ஆவியை நான் அவனுக்குள் அனுப்பி, அவனை அவன் தேசத்திலே பட்டயத்தால் விழப்பண்ணுவேன் என்று கர்த்தர் உரைக்கிறார் என்பதை உங்கள் ஆண்டவனிடத்தில் சொல்ல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அவன் ஒரு செய்தியைக்கேட்டு, தன் தேசத்துக்குத் திரும்புவதற்கான ஆவியை நான் அவனுக்குள் அனுப்பி, அவனை அவன் தேசத்திலே பட்டயத்தால் விழப்பண்ணுவேன் என்று கர்த்தர் உரைக்கிறார் என்பதை உங்கள் ஆண்டவனிடத்தில் சொல்ல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சீரியா ராஜா லாகீசைவிட்டுப் புறப்பட்டான் என்று கேள்விப்பட்டு, ரப்சாக்கே திரும்பிப்போய், அவன் லிப்னாவின்மேல் யுத்தம்பண்ணுகிறதைக் க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சீரியா ராஜா லாகீசைவிட்டுப் புறப்பட்டான் என்று கேள்விப்பட்டு, ரப்சாக்கே திரும்பிப்போய், அவன் லிப்னாவின்மேல் யுத்தம்பண்ணுகிறதைக் கண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எத்தியோப்பியாவின் ராஜாவாகிய திராக்கா உம்மோடு யுத்தம்பண்ணப் புறப்பட்டான் என்று சொல்லக் கேள்விப்பட்டான்; அதைக் கேட்டபோது அவன் எசேக்கியாவினிடத்துக்கு ஸ்தானாபதிகளை அனுப்பி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எத்தியோப்பியாவின் ராஜாவாகிய திராக்கா உம்மோடு யுத்தம்பண்ணப் புறப்பட்டான் என்று சொல்லக் கேள்விப்பட்டான்; அதைக் கேட்டபோது அவன் எசேக்கியாவினிடத்துக்கு ஸ்தானாபதிகளை அனுப்ப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யூதாவின் ராஜாவாகிய எசேக்கியாவுக்குச் சொல்லவேண்டியது என்னவென்றால், எருசலேம் அசீரியா ராஜாவின் கையில் ஒப்புக்கொடுக்கப்படுவதில்லை என்று நீ நம்பியிருக்கிற உன் தேவன் உன்னை எத்தவொட்டாத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எசேக்கியா அதைக்கேட்டபோது தன் வஸ்திரங்களைக் கிழித்து, இரட்டு உடுத்துக்கொண்டு, கர்த்தருடைய ஆலயத்தில் பிரவேசி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யூதாவின் ராஜாவாகிய எசேக்கியாவுக்குச் சொல்லவேண்டியது என்னவென்றால், எருசலேம் அசீரியா ராஜாவின் கையில் ஒப்புக்கொடுக்கப்படுவதில்லை என்று நீ நம்பியிருக்கிற உன் தேவன் உன்னை எத்தவொட்டாத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அசீரியா ராஜாக்கள் சகல தேசங்களையும் சங்கரித்த செய்தியை நீ கேள்விப்பட்டிருக்கிறாய்; நீ தப்புவாய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அசீரியா ராஜாக்கள் சகல தேசங்களையும் சங்கரித்த செய்தியை நீ கேள்விப்பட்டிருக்கிறாய்; நீ தப்புவாய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அசீரியா ராஜாக்கள் சகல தேசங்களையும் சங்கரித்த செய்தியை நீ கேள்விப்பட்டிருக்கிறாய்; நீ தப்புவாயோ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ிதாக்கள் அழித்துவிட்ட கோசானையும், ஆரானையும் ரேத்சேப்பையும், தெலாசாரிலிருந்த ஏதேனின் புத்திரரையும் அவர்களுடைய தேவர்கள் தப்புவித்ததுண்ட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ிதாக்கள் அழித்துவிட்ட கோசானையும், ஆரானையும் ரேத்சேப்பையும், தெலாசாரிலிருந்த ஏதேனின் புத்திரரையும் அவர்களுடைய தேவர்கள் தப்புவித்ததுண்ட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மாத்தின் ராஜாவும், அர்பாத்தின் ராஜாவும், செப்பர்வாயீம் ஏனா ஈவா பட்டணங்களின் ராஜாவும் எங்கே என்று சொல்லுங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மாத்தின் ராஜாவும், அர்பாத்தின் ராஜாவும், செப்பர்வாயீம் ஏனா ஈவா பட்டணங்களின் ராஜாவும் எங்கே என்று சொல்லுங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ஸ்தானாபதிகளின் கையிலிருந்த நிருபத்தை வாங்கி வாசித்தான்; பின்பு எசேக்கியா கர்த்தருடைய ஆலயத்திற்குப் போய் அதைக் கர்த்தருக்கு முன்பாக விர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சேக்கியா ஸ்தானாபதிகளின் கையிலிருந்த நிருபத்தை வாங்கி வாசித்தான்; பின்பு எசேக்கியா கர்த்தருடைய ஆலயத்திற்குப் போய் அதைக் கர்த்தருக்கு முன்பாக விரி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எசேக்கியா அதைக்கேட்டபோது தன் வஸ்திரங்களைக் கிழித்து, இரட்டு உடுத்துக்கொண்டு, கர்த்தருடைய ஆலயத்தில் பிரவேச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ை நோக்கி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ேனைகளின் கர்த்தாவே, கேருபீன்களின் மத்தியில் வாசம்பண்ணுகிற இஸ்ரவேலின் தேவனே, நீர் ஒருவரே பூமியின் ராஜ்யங்களுக்கெல்லாம் தேவனானவர்; நீர் வானத்தையும் பூமியையும் உண்டாக்கின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ேனைகளின் கர்த்தாவே, கேருபீன்களின் மத்தியில் வாசம்பண்ணுகிற இஸ்ரவேலின் தேவனே, நீர் ஒருவரே பூமியின் ராஜ்யங்களுக்கெல்லாம் தேவனானவர்; நீர் வானத்தையும் பூமியையும் உண்டாக்கின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உமது செவியைச் சாய்த்துக்கேளும்; கர்த்தாவே, நீர் உமது கண்களைத் திறந்துபாரும், சனகெரிப் ஜீவனுள்ள தேவனை நிந்திக்கும்படிக்குச் சொல்லியனுப்பின வார்த்தைகளையெல்லாம் கேள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உமது செவியைச் சாய்த்துக்கேளும்; கர்த்தாவே, நீர் உமது கண்களைத் திறந்துபாரும், சனகெரிப் ஜீவனுள்ள தேவனை நிந்திக்கும்படிக்குச் சொல்லியனுப்பின வார்த்தைகளையெல்லாம் கேள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அசீரியா ராஜாக்கள் அந்த ஜாதிகளையும், அவர்கள் தேசத்தையும் நாசமாக்க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டைய தேவர்களை நெருப்பிலே போட்டுவிட்டது மெய்தான்; அவைகள் தேவர்கள் அல்லவே, மனுஷர் கைவேலியான மரமும் கல்லுந்தானே; ஆகையால் அவைகளை நீர்த்துளியாக்க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டைய தேவர்களை நெருப்பிலே போட்டுவிட்டது மெய்தான்; அவைகள் தேவர்கள் அல்லவே, மனுஷர் கைவேலியான மரமும் கல்லுந்தானே; ஆகையால் அவைகளை நீர்த்துளியாக்க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எங்கள் தேவனாகிய கர்த்தாவே, நீர் ஒருவரே கர்த்தர் என்று பூமியின் ராஜ்யங்களெல்லாம் அறியும்படிக்கு, எங்களை அவன் கைக்கு நீங்கலாக்கி இரட்சியும் என்று விண்ணப்பம்பண்ண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எங்கள் தேவனாகிய கர்த்தாவே, நீர் ஒருவரே கர்த்தர் என்று பூமியின் ராஜ்யங்களெல்லாம் அறியும்படிக்கு, எங்களை அவன் கைக்கு நீங்கலாக்கி இரட்சியும் என்று விண்ணப்பம்பண்ண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மனை விசாரிப்புக்காரனாகிய எலியாக்கீமையும், சம்பிரதியாகிய செப்னாவையும், ஆசாரியர்களின் மூப்பரையும், ஆமோத்சின் குமாரனாகிய ஏசாயா என்னும் தீர்க்கதரிசியினிடத்திற்கு இரட்டு உடுத்தவர்களாக அனுப்ப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ஆமோத்சின் குமாரனாகிய ஏசாயா, எசேக்கியாவுக்குச் சொல்லியனுப்பினது: இஸ்ரவேலின் தேவனாகிய கர்த்தர் உரைக்கிறது என்னவென்றால், அசீரியா ராஜாவாகிய சனகெரிபினிமித்தம் நீ என்னை நோக்கி விண்ணப்பம்பண்ணினாய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ஆமோத்சின் குமாரனாகிய ஏசாயா, எசேக்கியாவுக்குச் சொல்லியனுப்பினது: இஸ்ரவேலின் தேவனாகிய கர்த்தர் உரைக்கிறது என்னவென்றால், அசீரியா ராஜாவாகிய சனகெரிபினிமித்தம் நீ என்னை நோக்கி விண்ணப்பம்பண்ணினாய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ைக்குறித்துக் கர்த்தர் சொல்லுகிற வசனமாவது: சீயோன் குமாரத்தியாகிய கன்னியாஸ்திரீ உன்னை இகழ்ந்து, உன்னைப் பரிகாசம்பண்ணுகிறாள்; எருசலேம் குமாரத்தி உன் பின்னாலே தலையைத் துலுக்குகி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ைக்குறித்துக் கர்த்தர் சொல்லுகிற வசனமாவது: சீயோன் குமாரத்தியாகிய கன்னியாஸ்திரீ உன்னை இகழ்ந்து, உன்னைப் பரிகாசம்பண்ணுகிறாள்; எருசலேம் குமாரத்தி உன் பின்னாலே தலையைத் துலுக்குகி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ரை நிந்தித்துத் தூஷித்தாய்? யாருக்கு விரோதமாய் உன் சத்தத்தை உயர்த்தினாய்? நீ இஸ்ரவேலின் பரிசுத்தருக்கு விரோதமாய் அல்லவோ உன் கண்களை மேட்டிமையாய் ஏறெடுத்தாய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ரை நிந்தித்துத் தூஷித்தாய்? யாருக்கு விரோதமாய் உன் சத்தத்தை உயர்த்தினாய்? நீ இஸ்ரவேலின் பரிசுத்தருக்கு விரோதமாய் அல்லவோ உன் கண்களை மேட்டிமையாய் ஏறெடுத்த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ஊழியக்காரரைக்கொண்டு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ு விருட்சங்களையும் நான் வெட்டி, உயர்ந்த அதின் கடைசி எல்லை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ஊழியக்காரரைக்கொண்டு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ு விருட்சங்களையும் நான் வெட்டி, உயர்ந்த அதின் கடைசி எல்லை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ஊழியக்காரரைக்கொண்டு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ு விருட்சங்களையும் நான் வெட்டி, உயர்ந்த அதின் கடைசி எல்லை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ஊழியக்காரரைக்கொண்டு ஆண்டவரை நிந்தித்து: என் இரதங்களின் திரளினாலே நான் மலைகளின் கொடுமுடிகளுக்கும் லீபனோனின் சிகரங்களுக்கும் வந்து ஏறினேன்; அதின் உயரமான கேதுருமரங்களையும், உச்சிதமான தேவதாரு விருட்சங்களையும் நான் வெட்டி, உயர்ந்த அதின் கடைசி எல்லைமட்டும், அதின் செழுமையான வனமட்டும் வருவேன் என்ற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ரமனை விசாரிப்புக்காரனாகிய எலியாக்கீமையும், சம்பிரதியாகிய செப்னாவையும், ஆசாரியர்களின் மூப்பரையும், ஆமோத்சின் குமாரனாகிய ஏசாயா என்னும் தீர்க்கதரிசியினிடத்திற்கு இரட்டு உடுத்தவர்களாக அனுப்ப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கிணறு வெட்டித் தண்ணீர் குடித்தேன்; என் உள்ளங்காலினால் அரணிப்பான இடங்களின் அகழிகளையெல்லாம் வறளவும் பண்ணினேன் என்றும் சொன்னாய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கிணறு வெட்டித் தண்ணீர் குடித்தேன்; என் உள்ளங்காலினால் அரணிப்பான இடங்களின் அகழிகளையெல்லாம் வறளவும் பண்ணினேன் என்றும் சொன்னாய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வெகுகாலத்துக்குமுன் அதை நியமித்து, பூர்வநாட்கள்முதல் அதைத் திட்டம்பண்ணினேன் என்பதை நீ கேட்டதில்லையோ? இப்பொழுது நீ அரணான பட்டணங்களைப் பாழான மண்மேடுகளாக்கும்படி நானே அதைச் சம்பவிக்கப்பண்ணின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வெகுகாலத்துக்குமுன் அதை நியமித்து, பூர்வநாட்கள்முதல் அதைத் திட்டம்பண்ணினேன் என்பதை நீ கேட்டதில்லையோ? இப்பொழுது நீ அரணான பட்டணங்களைப் பாழான மண்மேடுகளாக்கும்படி நானே அதைச் சம்பவிக்கப்பண்ணின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ாலே அவைகளின் குடிகள் கையிளைத்தவர்களாகி, கலங்கி வெட்கப்பட்டு, வெளியின் பூண்டுக்கும், பச்சிலைக்கும், வீடுகளின்மேல் முளைக்கும் புல்லுக்கும் ஓங்கி வளருமுன் தீய்ந்துபோம் பயிருக்கும் சமானமா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ாலே அவைகளின் குடிகள் கையிளைத்தவர்களாகி, கலங்கி வெட்கப்பட்டு, வெளியின் பூண்டுக்கும், பச்சிலைக்கும், வீடுகளின்மேல் முளைக்கும் புல்லுக்கும் ஓங்கி வளருமுன் தீய்ந்துபோம் பயிருக்கும் சமானமா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ன் இருப்பையும், உன் போக்கையும், உன் வரவையும், நீ எனக்கு விரோதமாய்க் கொந்தளிக்கிறதையும் அறிவ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ன் இருப்பையும், உன் போக்கையும், உன் வரவையும், நீ எனக்கு விரோதமாய்க் கொந்தளிக்கிறதையும் அறிவ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ன் இருப்பையும், உன் போக்கையும், உன் வரவையும், நீ எனக்கு விரோதமாய்க் கொந்தளிக்கிறதையும் அறிவ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எனக்கு விரோதமாய்க் கொந்தளித்து, வீரியம்பேசினது என் செவிகளில் ஏறினபடியினாலே, நான் என் துறட்டை உன் மூக்கிலும், என் கடிவாளத்தை உன் வாயிலும் போட்டு, நீ வந்த வழியே உன்னைத் திரும்பப்பண்ண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் அவனை நோக்கி: இந்தநாள் நெருக்கமும், கண்டிதமும், தூஷணமும் அநுபவிக்கிற நாள்; பிள்ளைப்பேறு நோக்கியிருக்கிறது; பெறவோ பெலன் இ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எனக்கு விரோதமாய்க் கொந்தளித்து, வீரியம்பேசினது என் செவிகளில் ஏறினபடியினாலே, நான் என் துறட்டை உன் மூக்கிலும், என் கடிவாளத்தை உன் வாயிலும் போட்டு, நீ வந்த வழியே உன்னைத் திரும்பப்பண்ணுவ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எனக்கு விரோதமாய்க் கொந்தளித்து, வீரியம்பேசினது என் செவிகளில் ஏறினபடியினாலே, நான் என் துறட்டை உன் மூக்கிலும், என் கடிவாளத்தை உன் வாயிலும் போட்டு, நீ வந்த வழியே உன்னைத் திரும்பப்பண்ணுவ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க்கு அடையாளமாயிருப்பது என்னவென்றால்: இந்த வருஷத்திலே தப்பிப் பயிராகிறதையும், இரண்டாம் வருஷத்திலே தானாய் விளைகிறதையும் சாப்பிடுவீர்கள்; மூன்றாம் வருஷத்திலோ விதைத்து அறுத்து, திராட்சத்தோட்டங்களை நாட்டி, அவைகளின் கனிகளைப் புசிப்ப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க்கு அடையாளமாயிருப்பது என்னவென்றால்: இந்த வருஷத்திலே தப்பிப் பயிராகிறதையும், இரண்டாம் வருஷத்திலே தானாய் விளைகிறதையும் சாப்பிடுவீர்கள்; மூன்றாம் வருஷத்திலோ விதைத்து அறுத்து, திராட்சத்தோட்டங்களை நாட்டி, அவைகளின் கனிகளைப் புசிப்பீ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க்கு அடையாளமாயிருப்பது என்னவென்றால்: இந்த வருஷத்திலே தப்பிப் பயிராகிறதையும், இரண்டாம் வருஷத்திலே தானாய் விளைகிறதையும் சாப்பிடுவீர்கள்; மூன்றாம் வருஷத்திலோ விதைத்து அறுத்து, திராட்சத்தோட்டங்களை நாட்டி, அவைகளின் கனிகளைப் புசிப்பீ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ா வம்சத்தாரில் தப்பி மீந்திருக்கிறவர்கள் மறுபடியும் கீழே வேர்பற்றி மேலே கனிகொடுப்ப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ீதியாயிருக்கிறவர்கள் எருசலேமிலும், தப்பினவர்கள் சீயோன் மலையிலுமிருந்து புறப்பபடுவார்கள்; சேனைகளுடைய கர்த்தரின் வைராக்கியம் இதைச் செய்ய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ீதியாயிருக்கிறவர்கள் எருசலேமிலும், தப்பினவர்கள் சீயோன் மலையிலுமிருந்து புறப்பபடுவார்கள்; சேனைகளுடைய கர்த்தரின் வைராக்கியம் இதைச் செய்ய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கையால் கர்த்தர் அசீரியா ராஜாவைக்குறித்து: அவன் இந்த நகரத்துக்குள் பிரவேசிப்பதில்லை; இதின்மேல் அம்பு எய்வதுமில்லை; இதற்குமுன்பாகக் கேடகத்தோடே வருவதுமில்லை; இதற்கு எதிராகக் கொத்தளம்போடுவதும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கையால் கர்த்தர் அசீரியா ராஜாவைக்குறித்து: அவன் இந்த நகரத்துக்குள் பிரவேசிப்பதில்லை; இதின்மேல் அம்பு எய்வதுமில்லை; இதற்குமுன்பாகக் கேடகத்தோடே வருவதுமில்லை; இதற்கு எதிராகக் கொத்தளம்போடுவதும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் அவனை நோக்கி: இந்தநாள் நெருக்கமும், கண்டிதமும், தூஷணமும் அநுபவிக்கிற நாள்; பிள்ளைப்பேறு நோக்கியிருக்கிறது; பெறவோ பெலன் இ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ந்த நகரத்துக்குள் பிரவேசியாமல் தான் வந்தவழியே திரும்பிப்போவ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னிமித்தமும் என் தாசனாகிய தாவீதினிமித்தமும், நான் இந்த நகரத்தை இரட்சிக்கும்படிக்கு இதற்கு ஆதரவாயிருப்பேன் என்பதைக் கர்த்தர் உரைக்கிறார் என்று சொல்லியனுப்பின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கர்த்தருடைய தூதன் புறப்பட்டு, அசீரியரின் பாளயத்தில் லட்சத்தெண்பத்தையாயிரம்பேரைச் சங்கரித்தான்; அதிகாலமே எழுந்திருக்கும்போது, இதோ, அவர்களெல்லாரும் செத்த பிரேதங்களாய்க் கிட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கர்த்தருடைய தூதன் புறப்பட்டு, அசீரியரின் பாளயத்தில் லட்சத்தெண்பத்தையாயிரம்பேரைச் சங்கரித்தான்; அதிகாலமே எழுந்திருக்கும்போது, இதோ, அவர்களெல்லாரும் செத்த பிரேதங்களாய்க் கிடந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சீரியா ராஜாவாகிய சனகெரிப் பிரயாணப்பட்டுத் திரும்பிப்போய், நினிவேயில் இருந்துவி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ன் தன் தேவனாகிய நிஸ்ரோகின் கோவிலிலே பணிந்துகொள்ளுகிறபோது, அவன் குமாரராகிய அத்ரமலேக்கும் சரேத்சேரும் அவனைப் பட்டயத்தினால் வெட்டிப்போட்டு, அரராத் தேசத்துக்குத் தப்பி ஓடிப்போனார்கள்; அவன் குமாரனாகிய எசரத்தோன் அவன் பட்டத்திற்கு வந்து அரசாண்ட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ன் தன் தேவனாகிய நிஸ்ரோகின் கோவிலிலே பணிந்துகொள்ளுகிறபோது, அவன் குமாரராகிய அத்ரமலேக்கும் சரேத்சேரும் அவனைப் பட்டயத்தினால் வெட்டிப்போட்டு, அரராத் தேசத்துக்குத் தப்பி ஓடிப்போனார்கள்; அவன் குமாரனாகிய எசரத்தோன் அவன் பட்டத்திற்கு வந்து அரசா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ீவனுள்ள தேவனை நிந்திக்கும்படி, அசீரியா ராஜாவாகிய தன் ஆண்டவனால் அனுப்பப்பட்ட ரப்சாக்கே சொன்ன வார்த்தைகளை உமது தேவனாகிய கர்த்தர் கேட்டிருக்கிறார்; உமது தேவனாகிய கர்த்தர் கேட்டிருக்கிற வார்த்தைகளினிமித்தம் தண்டனைசெய்வார்; ஆகையால், இன்னும் மீதியாயிருக்கிறவர்களுக்காக விண்ணப்பஞ்செய்வீராக என்று எசேக்கியா சொல்லச்சொன்னார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ீவனுள்ள தேவனை நிந்திக்கும்படி, அசீரியா ராஜாவாகிய தன் ஆண்டவனால் அனுப்பப்பட்ட ரப்சாக்கே சொன்ன வார்த்தைகளை உமது தேவனாகிய கர்த்தர் கேட்டிருக்கிறார்; உமது தேவனாகிய கர்த்தர் கேட்டிருக்கிற வார்த்தைகளினிமித்தம் தண்டனைசெய்வார்; ஆகையால், இன்னும் மீதியாயிருக்கிறவர்களுக்காக விண்ணப்பஞ்செய்வீராக என்று எசேக்கியா சொல்லச்சொன்னார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થી રાજા હિઝિક્યાના મંત્રીઓ યશાયા પાસે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તેણે તેમને પ્રત્યુત્તર આપ્યો: “તમારા ધણીને જઇને કહો કે, આ યહોવાના વચન છે: ‘આશ્શૂરના રાજ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ોકરોને મોઢે મારી નિંદાના જે વચનો તેં સાંભળ્યા છે તેનાથી ગભરાઇ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ું એને એવી પ્રેરણા કરવાનો છું કે એક અફવા સાંભળી તે પોતાને દેશ પાછો ચાલ્યો જશે, અને ત્યાં હું એ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વારથી વધ કરાવીશ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શ્શૂરનો સંદેશવાહક પાછો ફર્યો, “ત્યારે તેને સમાચાર મળ્યા કે, રાજા, લાખીશ છોડી જઇ લિબ્નાહ સામે લ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ો છે એટલે તે તેને ત્યાં જઇને મ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્યાં આશ્શૂરના રાજાને એવા સમાચાર મળ્યા કે કૂશનો રાજા તિર્હાકાહ તેમની સામે લડવા આવે છે. એટલે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દેશ વાહકોને યહૂદીયાના રાજા હિઝિક્યા પાસે મોકલી કહાવ્યું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ું જેના પર આધાર રાખીને બેઠો છે તે તારો દેવ તને એમ કહે છે કે:‘યરૂશાલેમ આશ્શૂરના રાજાના તાબ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્યારે હિઝિક્યા રાજાએ તે સાંભળ્યું ત્યારે તેણે પોતાનાં કપડાં ફાડી નાખ્યાં, શોક-કંથા ઓઢી લીધ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વાનું નથી.’ તો તેથી ભોળવાઇ જત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શ્શૂરના રાજાઓ જ્યાં ગયા છે તેના પરિણામો શું આવ્યા છે તે તું યાદ રાખ. કારણ કે તેઓનો વિરોધ કર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ેકનો તેઓએ પૂરેપૂરો વિનાશ કરી નાખ્યો છે. શું તું માને છે કે તું છટકી જઇશ, જ્યારે તેઓ તેમ ન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્ય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ગોઝાન, હારાનનાં નગરો અથવા રેસેફ અથવા તલાસ્સારમાં રહેતા એદેનના લોકોને શું તેઓના દેવો બચાવી શક્ય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ને હમાથના રાજા, આર્પાદના રાજા અને સફાર્વાઇમ, હેના તથા ઇવ્વાહ નગરના રાજાઓનું શું થયું તે ભૂ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િઝિક્યાએ કાસદો પાસેથી કાગળ લઇને વાંચ્યો કે તરત જ તેણે મંદિરમાં જઇને યહોવા સમક્ષ તેને ખુલ્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ે યહોવાના મંદિરમાં ચાલ્ય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હિઝિક્યાએ યહોવાને આ પ્રમાણે પ્રાર્થના કર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ે સૈન્યોના દેવ યહોવા, કરૂબો પર બિરાજમાન, ઇસ્રાએલના દેવ, તમે જ પૃથ્વીનાં બધા રાજ્યોના એક મા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છો. તમે જ આકાશ અને પૃથ્વીનું સર્જન કર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ેવ યહોવા, હવે અમને કાન દઇને સાંભળો. દેવ યહોવા, આંખ ઉઘાડીને જુઓ, સાન્હેરીબે તમારું જીવતા જાગ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ું અપમાન કરવા જે શબ્દો કહેવડાવ્યા છે તે સાંભળ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એ વાત સાચી છે, દેવ યહોવા, કે આશ્શૂરના રાજાઓએ સર્વ દેશોની પ્રજાઓનું નિકંદન કાઢી નાખ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મના દેવોને અગ્નિમાં પધરાવી દીધાં છે; પણ એ તો દેવો નહોતા, પરંતુ માણસના હાથ વડે બનાવેલી વસ્ત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કત લાકડાં અને પથ્થર હતા, અને તેથી તેમણે તેમનો નાશ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ણ હવે, હે અમારા દેવ યહોવા, અમને તેમના હાથમાંથી બચાવ, જેથી પૃથ્વીના સર્વ રાજ્યો જાણી શકે ક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 એક માત્ર દેવ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દરમ્યાન તેણે પોતના મહેલના મુખ્ય કારભારી એલ્યાકીમને, મંત્રી શેબ્નાને તેમ જ યાજકોના આગેવાન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છી આમોસના પુત્ર યથાયાએ હિઝિક્યા રાજાને આ સંદેશો મોકલાવ્યો: “ઇસ્રાએલના યહોવા દેવ કહે છ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આશ્શૂરના રાજા સાન્હેરીબની વિરુદ્ધ કરેલી પ્રાર્થનાનો મારો પ્રત્યુત્તર આ મુજબ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હે સાન્હેરીબ, તને યરૂશાલેમ નગરી તુચ્છકારી કાઢે છે, તારી હાંસી ઉડાવે છે, અને તારી પાછળ ગર્વ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થું ધુણ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ં કોને મહેણું માર્યું છે? કોની નિંદા કરી છે? તેં કોની સામે અવાજ ઉઠાવ્યો છે? ને તિરસ્કારભ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ષ્ટિ કરી છે? ઇસ્રાએલના પરમપવિત્ર યહોવા તરફ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ારા નોકરો મારફતે તેં મારું અપમાન કર્યું છે; તે કહ્યું છે કે, ‘મારા રથમાં બેસીને મેં મહ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ાક્રમો કર્યા છે, હું પર્વતોં ચઢયો છું અને તેના શિખરો પર પહોચ્યો છું. લબાનોનના ઊંચામાં ઊંચા શિખર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ચઢયો છું, મેં ઊંચામાં ઊંચા એરેજવૃક્ષોને તથા સૌથી ઉત્તમ દેવદારના વૃક્ષોને કાપી નાખ્યા છે,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ા ઊંચામાં ઊંચા પર્વતોને જીતી લીધા અને તેઓના ગાઢ જંગલોમાં પહોચ્ય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ોકકંથા ઓઢાડીને આમોસના પુત્ર યશાયા પ્રબોધક પાસે 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મેં જીતેલી ભૂમિમાં કૂવા ખોદાવીને પરભોમનાં પાણી પીધાં છે, અને મારા પગનાં તળિયાથી મેં મિસરની બ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દીઓને સૂકવી નાખી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પણ શું તને ખબર નથી કે, મેં ઘણા સમય અગાઉ આ બધી યોજના બનાવી હતી? અને અત્યારે મેં એને હકીકત બન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મેં તારી પાસે કિલ્લેબંદીવાળાં નગરોનો નાશ કરાવી ખંડેરોનો ગંજ ખડકાવ્યો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્યાંના રહેવાસીઓ શકિતહીન, ભયભીત, અને હાંફળાફાંફળા બની ગયા હતા. અને વગડાના છોડ જેવા, કુમળા ઘ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વા, છાપરા ઉપર ઊગી નીકળેલા ને લૂથી બળી ગયેલા ઘાસ જેવા બની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રંતુ હું જાણું છું, તું ક્યારે ઉભો થાય છે, ક્યારે તું બેસી જાય છે, ક્યારે તું બહાર જાય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્યારે તું અંદર આવે છે, તથા તું જે કરે છે, તે સર્વ હું જાણું છું અને મારી વિરુદ્ધ જે રીતે તું રોષ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રાયો છે, તે પણ હું જાણ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કારણ કે મારી વિરુદ્ધના તારા રોષ વિષે અને તારી ઉદ્ધતાઇ વિષે મેં સાંભળ્યું છે. તેને લીધે હું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મણે જઇને કહ્યું, “હિઝિક્યાએ આ પ્રમાણે કહેવડાવ્યું છે: આજે અમારે માટે દુ:ખનો દિવસ છે; નિરાશ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કમાં મારી કડી તથા તારા હોઠોની વચ્ચે મારી લગામ નાખીને જે માગેર્ તું આવ્યો છે તે જ માગેર્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દેશમાં તને પાછો દોરી જઇશ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છી યશાયાએ હિઝિક્યાને કહ્યું, “તારા માટે આ એધાણી છે: આ વષેર્ તમે આપમેળે ઊગી નીકળેલા દાણા ખાશ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ના વષેર્ પહેલા વર્ષના પાકમાંથી ઉગાડેલા અનાજ ખાશો. પણ ત્રીજા વષેર્ તમે વાવશો અને લણશ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ાક્ષનીવાડીઓ કરશો અને તેના ફળ ખા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યહૂદાના વંશના રહ્યાસહ્યા માણસો જેના મૂળ ઊંડા ગયાં છે એવા છોડની જેમ ફૂલશે-ફાલ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કારણ, યરૂશાલેમમાં અને સિયોન પર્વત પર કેટલાક માણસો બચી જવા પામશે. સૈન્યોના દેવ યહોવાના ઉત્ક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મને પ્રતાપે આ બધું સિદ્ધ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એટલે, આશ્શૂરના રાજાના સંબંધમાં યહોવાની વાણી આ મુજબ છે:“તે આ શહેરમાં પ્રવેશ નહિ કરે; તેમ તે એ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મે બાણ પણ નહિ છોડે, ઢાલ લઇને એની સામે નહિ આવે, તેમ એની સામે મોરચો પણ નહિ માંડ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ત્તિનો દિવસ છે, બાળક અવતરવાની શકિત વિનાની સ્ત્રી જેવી અમારી દશ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એ જે રસ્તે આવ્યો તે જ રસ્તે પાછો જશે, આ શહેરમાં તે પ્રવેશ નહિ કરે. આ હું યહોવા બોલ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મારે પોતાને માટે તેમ જ મારા સેવક દાઉદને માટે હું આ શહેરનું રક્ષણ કરીશ અને તેને ઉગારી લ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 જ રાત્રે યહોવાના દૂતે આશ્શૂરીઓની છાવણીમાં જઇને 1ણ 85 ણ000 યોદ્ધાઓને મોતને ઘાટ ઉતાર્યા; લોક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વારે ઊઠીને જોયું તો, તેઓની આગળ એ બધા મરેલા પડ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પછી આશ્શૂરનો રાજા સાન્હેરીબ પોતાના દેશ નિનવેહ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એક દિવસ તે પોતાના દેવ નિસ્રોખના મંદિરમાં પૂજા કરતો હતો, એવામાં તેના પુત્રો આદ્રામ્મેલેખ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રએસેરે તેને તરવારથી મારી નાખી અરારાટ ભાગી ગયા. તેનો પુત્ર એસાર-હાદ્દોન તેના પછી ગાદીએ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શ્શૂરના રાજાના મુખ્ય સંદેશવાહકે જીવતા દેવની મશ્કરી અને નિંદા કરી છે; યહોવા, તમારા દેવે તે સાંભ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એ શબ્દો માટે યહોવા તેમને જરૂર શિક્ષા કરશે, હે યશાયા, અમે જે બચી ગયા છીએ તેઓ માટે પ્રાર્થના કર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2026-09-07T04:54:46Z</dcterms:created>
  <dcterms:modified xsi:type="dcterms:W3CDTF">2026-09-07T04:54:46Z</dcterms:modified>
  <dc:title>યશાયા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