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ே, என் வார்த்தைகளைக் கேளுங்கள்; அறிவாளிகளே, எனக்குச் செவிகொ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யானது போஜனத்தை ருசிபார்க்கிறதுபோல, செவியானது வார்த்தைகளைச் சோதித்துப்பார்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ாக நியாயமானதைத் தெரிந்துகொள்வோமாக; நன்மை இன்னதென்று நமக்குள்ளே அறிந்துகொள்வோம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பு: நான் நீதிமான்; தேவன் என் நியாயத்தைத் தள்ளிவிட்டாரெ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பைப்போலவே, பரியாசம்பண்ணுதலைத் தண்ணீரைப்போல் குட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ோடே கூடிக்கொண்டு, துன்மார்க்கரோடே திரிகிற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ில், தேவன்மேல் பிரியம் வைக்கிறது மனுஷனுக்குப் பிரயோஜனம் அல்ல என்றா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செய்கைக்குத் தக்கதை அவனுக்குச் சரிக்கட்டி, அவனவன் நடக்கைக்குத்தக்கதாக அவனவனுக்குப் பலனள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செய்கைக்குத் தக்கதை அவனுக்குச் சரிக்கட்டி, அவனவன் நடக்கைக்குத்தக்கதாக அவனவனுக்குப் பலனள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நியாயஞ் செய்யாமலும், சர்வவல்லவர் நீதியைப் புரட்டாமலும் இருக்கிறது மெய்ய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இருதயத்தை அவனுக்கு விரோதமாய்த் திருப்பினாராகில், அவனுடைய ஆவியையும் அவனுடைய சுவாசத்தையும் தம்மிடத்தில் இழுத்துக்கொள்ள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ாம்சமான யாவும் ஏகமாய் ஜீவித்துப்போம், மனுஷன் தூளுக்குத் திரும்ப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க்கு உணர்விருந்தால் இதைக்கேளும், என் வார்த்தைகளின் சத்தத்துக்குச் செவிகொ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ராஜாவைப் பார்த்து, நீ பொல்லாதவன் என்றும், அதிபதிகளைப் பார்த்து, நீங்கள் அக்கிரமக்காரரென்றும் சொல்லத்தகு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கண்கள் மனுஷருடைய வழிகளை நோக்கியிருக்கிறது; அவர்களுடைய நடைகளையெல்லாம் அவர் பார்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ரமக்காரர் ஒளித்துக்கொள்ளத்தக்க அந்தகாரமுமில்லை, மரண இருள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விட்டுப் பின்வாங்கி, அவருடைய எல்லா வழிகளையும் உணர்ந்துகொள்ளாமல் போனபடியி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ளியவர்களின் கூக்குரல் அவரிடத்தில் சேரும்படி செய்ததினாலும், சிறுமையானவனுடைய கூக்குரலைக்கேட்கிற அவர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ல்லாரும் பார்க்கும்படி அவர்களைத் துன்மார்க்கரென்று அடி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தண்டிக்கப்பட்டேன்; நான் இனிப் பாவஞ்செய்யமா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ு அறிவில்லாமல் பேசினார்; அவர் வார்த்தைகள் ஞானமுள்ளவைகள் அல்லவென்ற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த்தியுள்ள மனுஷர் என் பட்சமாய்ப் பேசுவார்கள்; ஞானமுள்ள மனுஷனும் எனக்குச் செவிகொட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ఎలీహు మరల ఈలాగు చెప్పసాగ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ులారా, నా మాటలు వినుడి అనుభవశాలులారా, నాకు చెవియొగ్గ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గిలి ఆహారమును రుచి చూచునట్లు చెవి మాటలను పరీ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్యాయమైనదేదో విచారించి చూతము రండి మేలైనదేదో మనంతట మనము విచారించి తెలిసి కొందము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నీతిమంతుడను దేవుడు నా పట్ల న్యాయము త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్యాయవంతుడనై యుండియు నేను అబద్దికునిగా ఎంచబడుచున్నానునేను తిరుగుబాటు చేయకపోయినను నాకు మానజాల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ము కలిగెనని యోబు అ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ోబువంటి మానవుడెవడు? అతడు మంచి నీళ్లవలె తిరస్కారమును పానముచేయ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చెడుతనము చేయువారికి చెలికాడాయెను భక్తిహీనులకు సహవాస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రులు దేవునితో సహవాసము చేయుట వారి కేమాత్రమును ప్రయోజనకరము కాదని అతడు చెప్పుకొ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ిజ్ఞానముగల మనుష్యులారా, నా మాట ఆలకించుడి దేవుడు అన్యాయము చేయుట అసంభవము. సర్వశక్తుడు దుష్కా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 అసంభ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రుల క్రియలకు తగినట్టుగా ఫలము ఆయన వారి కిచ్చును అందరికి వారి వారి మార్గములనుబట్టి వారికి ఫ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డు ఏ మాత్రమును దుష్కార్యము చేయడు సర్వశక్తుడు న్యాయము తప్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వడైన భూమిని ఆయనకు అప్పగింతపెట్టెనా? ఎవడైన సర్వప్రపంచ భారమును ఆయన కప్పగించ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తన మనస్సు తనమీదనే ఉంచుకొనిన యెడల తన శ్వాసనిశ్వాసములను తనయొద్దకు తిరిగి తీసికొన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శరీరులందరు ఏకముగా నశించెదరు నరులు మరల ధూళియై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వున దీని విని వివేచించుము నా మాటల నాల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్యాయమును ద్వేషించువాడు లోకము నేలునా? న్యాయసంపన్నుడైనవానిమీద నేరము మోప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పనికిమాలినవాడవని రాజుతోనైనను మీరు దుష్టులని ప్రధానులతోనైనను అనవచ్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రాజులయెడల పక్షపాతము చూపనివానితోను బీదలకన్న ధనముగలవారిని ఎక్కువగా చూడని వాని తోను ఆలాగు పలుక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ునా? వారందరు ఆయన నిర్మించినవార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నిమిషములో చనిపోవుదురు మధ్యరాత్రి ప్రజలు కల్లోలమునొంది నాశనమగుదురు బలవంతులు దైవి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బడ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దృష్టి నరుల మార్గములమీద నుంచబడియున్నది ఆయన వారినడకలన్నియు కనిపెట్టి చ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ుష్‌క్రియలు చేయువారు దాగుకొనుటకు చీకటియైనను మరణాంధకారమైనన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ఒకడు న్యాయవిమర్శలోనికి రాకముందు బహుకాలము అతనిని విచారణచేయుట దేవునికి అగత్య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ిచారణ లేకుండనే బలవంతులను ఆయన నిర్మూలము చేయుచున్నాడు వారి స్థానమున ఇతరులను నియమ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 క్రియలను ఆయన తెలిసికొనుచున్నాడు రాత్రియందు ఆయన నాశనము కలుగజేయగా వారు నలుగగొట్ట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ుష్టులని బహిరంగముగానే ఆయన వారిని శి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ఏలయనగా వారు ఆయనను అనుసరించుట మానిరి ఆయన ఆజ్ఞలలో దేనినైనను లక్ష్యపెట్ట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ీదల మొఱ్ఱను ఆయనయొద్దకు వచ్చునట్లు చేసిరి దీనుల మొఱ్ఱను ఆయనకు వినబడునట్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యన సమాధానము కలుగజేసినయెడల శిక్ష విధింప గలవాడెవడు?ఆయన తన ముఖమును దాచుకొనినయెడల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గలవాడెవడు? అది అనేకులను గూర్చినదైనను ఒకటే, ఒకని గూర్చిన దైనను ఒకట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భక్తిహీనులు రాజ్యపరిపాలన చేయకుండునట్లు వారు ప్రజలను చిక్కించుకొనకుండునట్లు బలవంతు ల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 చేయ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ఒకడునేను శిక్షనొందితిని నేను ఇకను పాపము చే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ాకు తెలియనిదానిని నాకు నేర్పుము నేను దుష్కార్యము చేసియున్న యెడల ఇకను చేయనని దేవునితో చెప్ప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ీకిష్టము వచ్చినట్లు ఆయన ప్రతికారముచేయునా? లేనియెడల నీవుందువా? నేను కాదు నీవేనిశ్చయింపవల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ఎరిగిన దానిని పలు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వివేచనగలవారు జ్ఞానముగలిగి నా మాట వినువారు నాతో నీలాగు పలుక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యోబు తెలివిమాలిన మాటలాడుచున్నాడు. అతని మాటలు బుద్ధిహీనమై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దుష్టులవలె యోబు ప్రత్యుత్తరమిచ్చినందున అతడు తుదముట్ట శోధింపబడవలెనని నేనెంతో కోర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తడు తన పాపమునకు తోడుగా ద్రోహము కూర్చు కొనుచున్నాడు మనయెదుట చప్పట్లుకొట్టి దేవునిమీద కాని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2026-10-20T06:11:12Z</dcterms:created>
  <dcterms:modified xsi:type="dcterms:W3CDTF">2026-10-20T06:11:12Z</dcterms:modified>
  <dc:title>యోబు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