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க் கெம்பீரமாய்ப் பாடி, நம்முடைய இரட்சணியக் கன்மலையைச் சங்கீர்த்தனம் பண்ணக்கடவோம் வா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தித்தலுடனே அவர் சந்நிதிக்கு முன்பாக வந்து, சங்கீதங்களால் அவரை ஆர்ப்பரித்துப் பாடக்கட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மகா தேவனும், எல்லா தேவர்களுக்கும் மகாராஜன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ஆழங்கள் அவர் கையிலிருக்கிறது; பர்வதங்களின் உயரங்களும் அவருடையவை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ம் அவருடையது, அவரே அதை உண்டாக்கினார்; வெட்டாந்தரையையும் அவருடைய கரம் உருவாக்க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உண்டாக்கின கர்த்தருக்கு முன்பாக நாம் பணிந்து குனிந்து முழங்காற்படியிடக்கடவோம் வா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்முடைய தேவன்; நாம் அவர் மேய்ச்சலின் ஜனங்களும், அவர் கைக்குள்ளான ஆடுகளுமா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்முடைய தேவன்; நாம் அவர் மேய்ச்சலின் ஜனங்களும், அவர் கைக்குள்ளான ஆடுகளுமா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்று அவருடைய சத்தத்தைக் கேட்பீர்களாகில், வனாந்தரத்தில் கோபம் மூட்டினபோதும் சோதனை நாளிலும் நடந்ததுபோல உங்கள் இருதயத்தைக் கடினப்படுத்தாதே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்று அவருடைய சத்தத்தைக் கேட்பீர்களாகில், வனாந்தரத்தில் கோபம் மூட்டினபோதும் சோதனை நாளிலும் நடந்ததுபோல உங்கள் இருதயத்தைக் கடினப்படுத்தாதே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 என் கிரியையையும் க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ு வருஷமாய் நான் அந்தச் சந்ததியை அரோசித்து, அவர்கள் வழுவிப்போகிற இருதயமுள்ள ஜனமென்றும், என்னுடைய வழிகளை அறியாதவர்களென்றும்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ு வருஷமாய் நான் அந்தச் சந்ததியை அரோசித்து, அவர்கள் வழுவிப்போகிற இருதயமுள்ள ஜனமென்றும், என்னுடைய வழிகளை அறியாதவர்களென்றும்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, என்னுடைய கோபத்திலே ஆணையி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ండి యెహోవానుగూర్చి ఉత్సాహధ్వని చేయు... దము మన రక్షణ దుర్గమునుబట్టి సంతోషగానము చేయు 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ృతజ్ఞతాస్తుతులతో ఆయన సన్నిధికి వచ్చెదము కీర్తనలు పాడుచు ఆయన పేరట సంతోషగానము చేయ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మహా దేవుడు దేవతలందరికి పైన మహాత్మ్యముగల మహా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భూమ్యగాధస్థలములు ఆయన చేతిలోనున్నవి పర్వతశిఖరములు ఆయన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ముద్రము ఆయనది ఆయన దాని కలుగజేసెను ఆయన హస్తములు భూమిని నిర్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మన దేవుడు మనము ఆయన పాలించు ప్రజలము ఆయన మేపు గొఱ్ఱల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రండి నమస్కారము చేసి సాగిలపడుదము మనలను సృజించిన యెహోవా సన్నిధిని మోకరించు దము నేడు మీరు ఆయన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ంగీకరించినయెడల ఎంత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రణ్యమందు మెరీబాయొద్ద మీరు కఠినపరచుకొని నట్లు మస్సాదినమందు మీరు కఠినపరచుకొనినట్లు మీ హృద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ఠినపరచుకొన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చ్చట మీ పితరులు నన్ను పరీక్షించి శోధించి నా కార్యములు చ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లువది ఏండ్లకాలము ఆ తరమువారివలన నేను విసికి వారు హృదయమున తప్పిపోవు ప్రజలు వారు నా మార్గ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లేదని అన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వున నేను కోపించివీరెన్నడును నా విశ్రాంతిలో ప్రవేశింపకూడదని ప్రమాణము 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2026-10-20T07:32:55Z</dcterms:created>
  <dcterms:modified xsi:type="dcterms:W3CDTF">2026-10-20T07:32:55Z</dcterms:modified>
  <dc:title>కీర్తనలు : 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