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াতলামি, লাম্পট্য আর একই ধরণের অন্য অপরাধ৷ এর বিরুদ্ধে তোমাদের সাবধান করে দিচ্ছি য়েমন এর আগ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, যাঁরা এইসব কুকাজ করবে তাদের ঈশ্বরের রাজ্যে জায়গা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ত্মার ফল হল ভালবাসা, আনন্দ, শান্তি, ধৈর্য্য, দয়া, মঙ্গলভাব, বিশ্বস্ততা, মৃদুত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সংয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ই সবের বিরুদ্ধে কোন বিধি-ব্যবস্থা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ঁরা যীশু খ্রীষ্টে রয়েছে, তারা তাদের পাপ প্রকৃতিকে কামনা বাসনা সমেত ক্রুশে বিদ্ধ কর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াত্ তাদের পুরানো জীবনের সব মন্দ লালসা ও প্রবৃত্তি ত্যাগ কর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ুতরাং আত্মাই যখন আমাদের নতুন জীবনের উত্‌স তখন এস আমরা আত্মার অধীনে চল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স আমরা য়েন অযথা অহঙ্কার না করি, পরস্পরকে জ্বালাতন ও হিংসা না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খ্রীষ্ট আমাদের স্বাধীন করেছেন, য়েন আমরা স্বাধীনভাবে থাকতে পারি; তাই শক্ত হয়ে দাঁড়াও, দাসত্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়ে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োন! আমি পৌল বলছি৷ যদি তোমরা সুন্নতের মাধ্যমে আবার বিধি-ব্যবস্থায় ফিরে যাও, তবে তোমরা খ্রীষ্ট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বান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বার আমি প্রত্যেক মানুষকে সতর্ক করে দিচ্ছি৷ তোমরা যদি সুন্নত করাতে চাও, তবে বিধি-ব্যবস্থার সব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ালন কর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যাঁরা বিধি-ব্যবস্থার দ্বারা ঈশ্বরের সাক্ষাতে নির্দোষ গণিত হতে চেষ্টা করছ, তারা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নিজেদের আলাদা করেছ এবং ঈশ্বরের অনুগ্রহ থেকে বঞ্চিত হ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আমরা বিশ্বাসের দ্বারা ঈশ্বরের সাক্ষাতে নির্দোষ বলে গণিত হবার জন্য অধীর আগ্রহে আত্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েক্ষা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ণ খ্রীষ্ট যীশুতে যুক্ত থাকলে সুন্নত হওয়া বা না হওয়া এ প্রশ্ন মূল্যহীন; কিন্তু দরকারি বিষ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 বিশ্বাস, য়ে বিশ্বাস ভালবাসার মধ্য দিয়ে কাজ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বেশ ভালই দৌড়োচ্ছিলে, তাহলে সত্যের বাধ্য হয়ে চলতে কে তোমাদের বাধা দি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িনি তোমাদের আহ্বান করেছেন, সেই ঈশ্বরের কাছ থেকে এই ধরণের প্ররোচনা আস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াবধান হও! ‘সামান্য একটু খামির গোটা ময়দার তালকে ফুলিয়ে ফাঁপিয়ে তোল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জন্য প্রভুতে আমার পূর্ণ বিশ্বাস আছে য়ে তোমরা আমার শিক্ষা ছাড়া ভিন্ন কোন শিক্ষা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বে না; কিন্তু য়ে লোক তোমাদের বিরক্ত করছে, সে য়েই হোক না কেন, শাস্তি সে পাব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ভাই ও বোনেরা, যদি আমি এখনও সুন্নতের প্রযোজন সম্বন্ধে শিক্ষা নিই, তবে আমি এখনও এতো নির্য়া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োগ করছি কেন? এবং আমি সুন্নতের প্রযোজন সম্বন্ধে যদি এখনও বলি তাহলে ক্রুশের কথা বলতে কোন সমস্যাই 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ঁরা তোমাদের অস্থির করে তুলছে, আমি চাই তারা য়েন নিজেদের ছিন্নাঙ্গও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ভাই ও বোনেরা, স্বাধীন মানুষ হবার জন্যই ঈশ্বর তোমাদের আহ্বান করেছেন, কেবল দেখ তোমাদের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ৃত্তিকে তৃপ্তি দিয়ে সেই স্বাধীনতার সুয়োগ নিও না, বরং প্রেমে একে অপরের দাস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়েহেতু সমস্ত বিধি-ব্যবস্থাকে এক করলে এটাই দাঁড়ায়: ‘তোমার প্রতিবেশীকে নিজের মত করে ভালবা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োমরা যদি নিজেদের মধ্যে কামড়া-কামড়ি, ছেঁড়াছেড়ি কর, তবে সাবধান! য়েন তোমরা একে অ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ধ্বংস না হ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আমি বলি য়ে, তোমরা সেই আত্মার পরিচালনায় চল, তাহলে তোমরা আর তোমাদের পাপ প্রকৃতির ইচ্ছা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ারণ আমাদের পাপ প্রকৃতি যা চায়, তা আত্মার বিরুদ্ধে এবং আত্মা যা চায় তা পাপ প্রকৃতির ইচ্ছ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৷ এরা পরস্পরের বিরোধী, ফলে তোমরা যা চাও তা করতে পার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তোমরা যদি আত্মা দ্বারা পরিচালিত হও তবে তোমরা বিধি-ব্যবস্থার অধীনে ন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াপ প্রবৃত্তির কাজগুলি স্পষ্ট; সেগুলি হল ব্যভিচার, অশুচিতা, স্বেচ্ছাচারিত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তিমা পূজা, ডাইনি বিদ্যা, ঘৃণা, স্বার্থপরতা, হিংসা, ক্রোধ, নিজেদের মধ্যে বিতর্ক, মতভে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লাদলি, ঈর্ষ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2026-10-21T08:33:52Z</dcterms:created>
  <dcterms:modified xsi:type="dcterms:W3CDTF">2026-10-21T08:33:52Z</dcterms:modified>
  <dc:title>গালাতীয়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