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விண்ணப்பத்தில் என் சத்தத்தைக் கேட்டருளும்; சத்துருவால் வரும் பயத்தை நீக்கி, என் பிராணனைக் கா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ர் செய்யும் இரகசிய ஆலோசனைக்கும் அக்கிரமக்காரருடைய கலகத்துக்கும் என்னை விலக்கி மற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நாவைப் பட்டயத்தைப்போல் கூர்மைய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நாவைப் பட்டயத்தைப்போல் கூர்மையாக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ைவுகளில் உத்தமன்மேல் எய்யும்பொருட்டுக் கசப்பான வார்த்தைகளாகிய தங்கள் அம்புகளை நாணேற்றுகிறார்கள்; சற்றும் பயமின்றிச் சடிதியில் அவன்மேல் எய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 அவைகளைக் காண்பவன் யார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 அவைகளைக் காண்பவன் யார் எ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 அவர்களில் ஒவ்வொருவருடைய உட்கருத்தும் இருதயமும் ஆழ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 அவர்களில் ஒவ்வொருவருடைய உட்கருத்தும் இருதயமும் ஆழ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ேவன் அவர்கள்மேல் அம்புகளை எய்வார், சடிதியாய் அவர்கள் காய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ள்ளப்பட்டு, கீழேவிழும்படி அவர்கள் நாவுகளே அவர்களைக் கெடுக்கும்; அவர்களைக் காண்கிற யாவரும் ஓடிப்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ள்ளப்பட்டு, கீழேவிழும்படி அவர்கள் நாவுகளே அவர்களைக் கெடுக்கும்; அவர்களைக் காண்கிற யாவரும் ஓடிப்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ள்ளப்பட்டு, கீழேவிழும்படி அவர்கள் நாவுகளே அவர்களைக் கெடுக்கும்; அவர்களைக் காண்கிற யாவரும் ஓடிப்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 மனுஷரும் பயந்து, தேவனுடைய செயலை அறிவித்து, அவர் கிரியையை உணர்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 மனுஷரும் பயந்து, தேவனுடைய செயலை அறிவித்து, அவர் கிரியையை உணர்ந்து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கர்த்தருக்குள் மகிழ்ந்து, அவரை நம்புவான்; செம்மையான இருதயமுள்ளவர்கள் யாவரும் மேன்மைபாராட்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கர்த்தருக்குள் மகிழ்ந்து, அவரை நம்புவான்; செம்மையான இருதயமுள்ளவர்கள் யாவரும் மேன்மைபாராட்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মার কথা শুনুন| আমার শত্রু আমায় শাসাচ্ছে| আমাকে তার হাত থেকে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ত্রুর গোপন চক্রান্ত থেকে আমায় রক্ষা করুন| ঐ মন্দ লোকেদের কাছ থেকে আমায় লুকিয়ে রাখ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ওরা আমার সম্পর্কে খারাপ ও মিথ্যা কথা বলেছে| ওদের জিভ তীক্ষ্ণ তরবারির মত, ওদের তিক্ত কথা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ক্ত তীর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দের গোপন ড়েবা থেকে ওরা নির্ভয়ে এবং অতর্কিতে সরল ও সত্‌ মানুষদের দিকে তীর ছোঁ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ন্দ কাজে ওরা একে অন্যকে উত্সাহিত করে| ওরা ওদের ফাঁদ পাতার কথাবার্তা বলে| ওরা একে অন্যকে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কেউ এই ফাঁদ দেখতে পা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ওরা ওদের ফাঁদ লুকিয়ে রেখেছে| ওরা জীবন্ত বলিসমূহের সন্ধানে আছে| মানুষ খুব চতুর হতে পারে, তাই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ফন্দি করছে তা জানা মুস্ক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ঈশ্বরও ওদের দিকে “তীর” নিক্ষেপ করতে পারেন! এটা জানতে পারার আগেই দুষ্ট লোকরা জখম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ন্দ লোকরা অন্য লোকের খারাপ করারই চিন্তা করে| কিন্তু ঈশ্বর ওদের দুষ্ট পরিকল্পনা ভেস্তে দিতে পা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ঐ কু-পরিকল্পনা ওদের ওপরেই ঘটাতে পারেন| তখন যারাই ওদের দেখবে তারা বিস্মযে অভিভূত হয়ে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রা দেখবে ঈশ্বর কি করেছেন| তাঁর সম্পর্কে তারা অন্য লোকদের বলবে| তখন প্রত্যেকে ঈশ্বর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ও বেশী জানতে পারবে| ওরা তাঁকে ভয় ও শ্রদ্ধা করতে শি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জন ভালো লোক আনন্দের সঙ্গে প্রভুর সেবা করে এবং তাঁর ওপর নির্ভর করে| একজন ভাল ও সত্‌ লোক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অন্তর থেকে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2026-10-21T06:38:05Z</dcterms:created>
  <dcterms:modified xsi:type="dcterms:W3CDTF">2026-10-21T06:38:05Z</dcterms:modified>
  <dc:title>গীতসংহিতা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