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131.xml" ContentType="application/vnd.openxmlformats-officedocument.presentationml.slide+xml"/>
  <Override PartName="/ppt/notesSlides/notesSlide131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132.xml" ContentType="application/vnd.openxmlformats-officedocument.presentationml.notesSlide+xml"/>
  <Override PartName="/ppt/slides/slide133.xml" ContentType="application/vnd.openxmlformats-officedocument.presentationml.slide+xml"/>
  <Override PartName="/ppt/notesSlides/notesSlide133.xml" ContentType="application/vnd.openxmlformats-officedocument.presentationml.notesSlide+xml"/>
  <Override PartName="/ppt/slides/slide134.xml" ContentType="application/vnd.openxmlformats-officedocument.presentationml.slide+xml"/>
  <Override PartName="/ppt/notesSlides/notesSlide134.xml" ContentType="application/vnd.openxmlformats-officedocument.presentationml.notesSlide+xml"/>
  <Override PartName="/ppt/slides/slide135.xml" ContentType="application/vnd.openxmlformats-officedocument.presentationml.slide+xml"/>
  <Override PartName="/ppt/notesSlides/notesSlide135.xml" ContentType="application/vnd.openxmlformats-officedocument.presentationml.notesSlide+xml"/>
  <Override PartName="/ppt/slides/slide136.xml" ContentType="application/vnd.openxmlformats-officedocument.presentationml.slide+xml"/>
  <Override PartName="/ppt/notesSlides/notesSlide136.xml" ContentType="application/vnd.openxmlformats-officedocument.presentationml.notesSlide+xml"/>
  <Override PartName="/ppt/slides/slide137.xml" ContentType="application/vnd.openxmlformats-officedocument.presentationml.slide+xml"/>
  <Override PartName="/ppt/notesSlides/notesSlide137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138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39.xml" ContentType="application/vnd.openxmlformats-officedocument.presentationml.notesSlide+xml"/>
  <Override PartName="/ppt/slides/slide140.xml" ContentType="application/vnd.openxmlformats-officedocument.presentationml.slide+xml"/>
  <Override PartName="/ppt/notesSlides/notesSlide140.xml" ContentType="application/vnd.openxmlformats-officedocument.presentationml.notesSlide+xml"/>
  <Override PartName="/ppt/slides/slide141.xml" ContentType="application/vnd.openxmlformats-officedocument.presentationml.slide+xml"/>
  <Override PartName="/ppt/notesSlides/notesSlide141.xml" ContentType="application/vnd.openxmlformats-officedocument.presentationml.notesSlide+xml"/>
  <Override PartName="/ppt/slides/slide142.xml" ContentType="application/vnd.openxmlformats-officedocument.presentationml.slide+xml"/>
  <Override PartName="/ppt/notesSlides/notesSlide142.xml" ContentType="application/vnd.openxmlformats-officedocument.presentationml.notesSlide+xml"/>
  <Override PartName="/ppt/slides/slide143.xml" ContentType="application/vnd.openxmlformats-officedocument.presentationml.slide+xml"/>
  <Override PartName="/ppt/notesSlides/notesSlide143.xml" ContentType="application/vnd.openxmlformats-officedocument.presentationml.notesSlide+xml"/>
  <Override PartName="/ppt/slides/slide144.xml" ContentType="application/vnd.openxmlformats-officedocument.presentationml.slide+xml"/>
  <Override PartName="/ppt/notesSlides/notesSlide144.xml" ContentType="application/vnd.openxmlformats-officedocument.presentationml.notesSlide+xml"/>
  <Override PartName="/ppt/slides/slide145.xml" ContentType="application/vnd.openxmlformats-officedocument.presentationml.slide+xml"/>
  <Override PartName="/ppt/notesSlides/notesSlide145.xml" ContentType="application/vnd.openxmlformats-officedocument.presentationml.notesSlide+xml"/>
  <Override PartName="/ppt/slides/slide146.xml" ContentType="application/vnd.openxmlformats-officedocument.presentationml.slide+xml"/>
  <Override PartName="/ppt/notesSlides/notesSlide146.xml" ContentType="application/vnd.openxmlformats-officedocument.presentationml.notesSlide+xml"/>
  <Override PartName="/ppt/slides/slide147.xml" ContentType="application/vnd.openxmlformats-officedocument.presentationml.slide+xml"/>
  <Override PartName="/ppt/notesSlides/notesSlide147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148.xml" ContentType="application/vnd.openxmlformats-officedocument.presentationml.notesSlide+xml"/>
  <Override PartName="/ppt/slides/slide149.xml" ContentType="application/vnd.openxmlformats-officedocument.presentationml.slide+xml"/>
  <Override PartName="/ppt/notesSlides/notesSlide1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presProps" Target="presProps.xml"/>
  <Relationship Id="rId153" Type="http://schemas.openxmlformats.org/officeDocument/2006/relationships/viewProps" Target="viewProps.xml"/>
  <Relationship Id="rId1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; இதோ, நான் பாபிலோனுக்கு விரோதமாகவும், எனக்கு விரோதமாய் எழும்புகிறவர்களின் மத்தியில் குடியிருக்கிறவர்களுக்கு விரோதமாகவும் அழிக்கும் காற்றை எழும்பப்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; இதோ, நான் பாபிலோனுக்கு விரோதமாகவும், எனக்கு விரோதமாய் எழும்புகிறவர்களின் மத்தியில் குடியிருக்கிறவர்களுக்கு விரோதமாகவும் அழிக்கும் காற்றை எழும்பப்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ற்றுவாரைப் பாபிலோனுக்கு அனுப்புவேன்; அவர்கள் அதைத்தூற்றி, வெறுமையாக்கிப்போடுவார்கள்; ஆபத்துநாளிலே அதற்கு விரோதமாய்ச் சூழ்ந்துகொண்டி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ற்றுவாரைப் பாபிலோனுக்கு அனுப்புவேன்; அவர்கள் அதைத்தூற்றி, வெறுமையாக்கிப்போடுவார்கள்; ஆபத்துநாளிலே அதற்கு விரோதமாய்ச் சூழ்ந்துகொண்டிரு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்லை நாணேற்றுகிறவனுக்கு விரோதமாகவும், தன் கவசத்தில் பெருமைபாராட்டுகிறவனுக்கு விரோதமாகவும், வில்வீரன் தன் வில்லை நாணேற்றக்கடவன்; அதின் வாலிபரைத் தப்பவிடாமல் அதின் சேனையை எல்லாம் சங்காரம்பண்ண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்லை நாணேற்றுகிறவனுக்கு விரோதமாகவும், தன் கவசத்தில் பெருமைபாராட்டுகிறவனுக்கு விரோதமாகவும், வில்வீரன் தன் வில்லை நாணேற்றக்கடவன்; அதின் வாலிபரைத் தப்பவிடாமல் அதின் சேனையை எல்லாம் சங்காரம்பண்ண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்திப்போடப்பட்டவர்கள் கல்தேயரின் தேசத்திலும், கொலைசெய்யப்பட்டவர்கள் அதின் வீதிகளிலும் விழ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ேசம் இஸ்ரவேலின் பரிசுத்தருக்கு விரோதமாகச் செய்த அக்கிரமத்தினால் நிறைந்திருந்தும், யூதா தன் தேவனாலும் இஸ்ரவேல் சேனைகளின் கர்த்தராலும் கைவிடப்பட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ேசம் இஸ்ரவேலின் பரிசுத்தருக்கு விரோதமாகச் செய்த அக்கிரமத்தினால் நிறைந்திருந்தும், யூதா தன் தேவனாலும் இஸ்ரவேல் சேனைகளின் கர்த்தராலும் கைவிடப்பட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ேசம் இஸ்ரவேலின் பரிசுத்தருக்கு விரோதமாகச் செய்த அக்கிரமத்தினால் நிறைந்திருந்தும், யூதா தன் தேவனாலும் இஸ்ரவேல் சேனைகளின் கர்த்தராலும் கைவிடப்பட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ாபிலோனின் அக்கிரமத்தில் சங்காரமாகாதபடிக்கு அதின் நடுவிலிருந்து ஓடி, அவரவர் தங்கள் ஆத்துமாவைத் தப்புவியுங்கள்; இது கர்த்தர் அதினிடத்தில் பழிவாங்குகிற காலமாயிருக்கிறது; அவர் அதற்குப் பதில் செலுத்த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ாபிலோனின் அக்கிரமத்தில் சங்காரமாகாதபடிக்கு அதின் நடுவிலிருந்து ஓடி, அவரவர் தங்கள் ஆத்துமாவைத் தப்புவியுங்கள்; இது கர்த்தர் அதினிடத்தில் பழிவாங்குகிற காலமாயிருக்கிறது; அவர் அதற்குப் பதில் செலுத்த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ர்த்தருடைய கையிலுள்ள பொற்பாத்திரம்; அது பூமி அனைத்தையும் வெறிக்கப்பண்ணினது; அதின் மதுவை ஜாதிகள் குடித்தார்கள்; ஆகையால் ஜாதிகள் புத்திமயங்கி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ர்த்தருடைய கையிலுள்ள பொற்பாத்திரம்; அது பூமி அனைத்தையும் வெறிக்கப்பண்ணினது; அதின் மதுவை ஜாதிகள் குடித்தார்கள்; ஆகையால் ஜாதிகள் புத்திமயங்கிப்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சடிதியில் விழுந்து தகர்ந்தது; அதற்காக அலறுங்கள்; அதின் நோயை ஆற்றப் பிசின் தைலம் போடுங்கள்; ஒருவேளை குணம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சடிதியில் விழுந்து தகர்ந்தது; அதற்காக அலறுங்கள்; அதின் நோயை ஆற்றப் பிசின் தைலம் போடுங்கள்; ஒருவேளை குணம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ைக் குணமாக்கும்படிப் பார்த்தோம், அது குணமாகவில்லை; அதை விட்டுவிடுங்கள்; நாம் அவரவர் நம்முடைய தேசங்களுக்குப் போகக்கடவோம்; அதின் ஆக்கினை வானமட்டும் ஏறி ஆகாயமண்டலங்கள் பரியந்தம் எட்டின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ைக் குணமாக்கும்படிப் பார்த்தோம், அது குணமாகவில்லை; அதை விட்டுவிடுங்கள்; நாம் அவரவர் நம்முடைய தேசங்களுக்குப் போகக்கடவோம்; அதின் ஆக்கினை வானமட்டும் ஏறி ஆகாயமண்டலங்கள் பரியந்தம் எட்டின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ைக் குணமாக்கும்படிப் பார்த்தோம், அது குணமாகவில்லை; அதை விட்டுவிடுங்கள்; நாம் அவரவர் நம்முடைய தேசங்களுக்குப் போகக்கடவோம்; அதின் ஆக்கினை வானமட்டும் ஏறி ஆகாயமண்டலங்கள் பரியந்தம் எட்டின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நம்முடைய நீதியை வெளிப்படுத்தினார்; நம்முடைய தேவனாகிய கர்த்தரின் செயலைச் சீயோனில் விவரிப்போம் வா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நம்முடைய நீதியை வெளிப்படுத்தினார்; நம்முடைய தேவனாகிய கர்த்தரின் செயலைச் சீயோனில் விவரிப்போம் வா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மேல் வாசம்பண்ணுகிறவளே, திரண்ட சம்பத்துடையவளே, உனக்கு முடிவும் உன் பொருளாசைக்கு ஒழிவும் வ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மேல் வாசம்பண்ணுகிறவளே, திரண்ட சம்பத்துடையவளே, உனக்கு முடிவும் உன் பொருளாசைக்கு ஒழிவும் வ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, பச்சைக்கிளிகளைப் போல் திரளான மனுஷரால் உன்னை நிரம்பப்பண்ணுவேன்; அவர்கள் உன்மேல் ஆரவாரம் பண்ணுவார்கள் என்று சேனைகளின் கர்த்தர் தம்முடைய ஜீவனைக்கொண்டு ஆணையிட்ட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, பச்சைக்கிளிகளைப் போல் திரளான மனுஷரால் உன்னை நிரம்பப்பண்ணுவேன்; அவர்கள் உன்மேல் ஆரவாரம் பண்ணுவார்கள் என்று சேனைகளின் கர்த்தர் தம்முடைய ஜீவனைக்கொண்டு ஆணையிட்ட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, பச்சைக்கிளிகளைப் போல் திரளான மனுஷரால் உன்னை நிரம்பப்பண்ணுவேன்; அவர்கள் உன்மேல் ஆரவாரம் பண்ணுவார்கள் என்று சேனைகளின் கர்த்தர் தம்முடைய ஜீவனைக்கொண்டு ஆணையிட்ட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ூமியைத் தமது வல்லமையினால் உண்டாக்கி, பூச்சக்கரத்தைத் தமது ஞானத்தினால் படைத்து, வானத்தைத் தமது பேரறிவினால் விரி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ூமியைத் தமது வல்லமையினால் உண்டாக்கி, பூச்சக்கரத்தைத் தமது ஞானத்தினால் படைத்து, வானத்தைத் தமது பேரறிவினால் விரி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சத்தமிடுகையில் திரளான தண்ணீர் வானத்தில் உண்டாகிறது; அவர் பூமியின் எல்லைகளிலிருந்து மேகங்களை எழும்பப்பண்ணி, மழையுடனே மின்னல்களை உண்டாக்கி, காற்றைத் தமது பண்டசாலையிலிருந்து ஏவிவிட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சத்தமிடுகையில் திரளான தண்ணீர் வானத்தில் உண்டாகிறது; அவர் பூமியின் எல்லைகளிலிருந்து மேகங்களை எழும்பப்பண்ணி, மழையுடனே மின்னல்களை உண்டாக்கி, காற்றைத் தமது பண்டசாலையிலிருந்து ஏவிவிட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அனைவரும் அறிவில்லாமல் மிருக குணமானார்கள்; தட்டார் அனைவரும் சுரூபங்களாலே வெட்கிப் போகிறார்கள்; அவர்கள் வார்ப்பித்த விக்கிரகம் பொய்யே, அவைகளில் சுவாசம் இ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அனைவரும் அறிவில்லாமல் மிருக குணமானார்கள்; தட்டார் அனைவரும் சுரூபங்களாலே வெட்கிப் போகிறார்கள்; அவர்கள் வார்ப்பித்த விக்கிரகம் பொய்யே, அவைகளில் சுவாசம் இ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அனைவரும் அறிவில்லாமல் மிருக குணமானார்கள்; தட்டார் அனைவரும் சுரூபங்களாலே வெட்கிப் போகிறார்கள்; அவர்கள் வார்ப்பித்த விக்கிரகம் பொய்யே, அவைகளில் சுவாசம் இ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் மாயையும் மகா எத்துமான கிரியையாயிருக்கிறது; அவைகள் விசாரிக்கப்படும் நாளிலே அழியும்.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் மாயையும் மகா எத்துமான கிரியையாயிருக்கிறது; அவைகள் விசாரிக்கப்படும் நாளிலே அழியும்.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பங்காயிருக்கிறவர் அவைகளைப்போல அல்ல, அவர் சர்வத்தையும் உண்ட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பங்காயிருக்கிறவர் அவைகளைப்போல அல்ல, அவர் சர்வத்தையும் உண்ட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 தண்டாயுதமும் அஸ்திராயுதமுமானவன்; நான் உன்னைக்கொண்டு ஜாதிகளை நொறுக்குவேன்; உன்னைக்கொண்டு ராஜ்யங்களை அழி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 தண்டாயுதமும் அஸ்திராயுதமுமானவன்; நான் உன்னைக்கொண்டு ஜாதிகளை நொறுக்குவேன்; உன்னைக்கொண்டு ராஜ்யங்களை அழி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க்கொண்டு குதிரையையும், குதிரை வீரனையும் நொறுக்குவேன்; உன்னைக்கொண்டு இரதத்தையும் இரதவீரனையும் நொறுக்க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க்கொண்டு குதிரையையும், குதிரை வீரனையும் நொறுக்குவேன்; உன்னைக்கொண்டு இரதத்தையும் இரதவீரனையும் நொறுக்க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னைக்கொண்டு புருஷனையும் ஸ்திரீயையும் நொறுக்குவேன்; உன்னைக்கொண்டு கிழவனையும் இளைஞனையும் நொறுக்குவேன்; உன்னைக்கொண்டு வாலிபனையும் கன்னிகையையும் நொறுக்க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னைக்கொண்டு புருஷனையும் ஸ்திரீயையும் நொறுக்குவேன்; உன்னைக்கொண்டு கிழவனையும் இளைஞனையும் நொறுக்குவேன்; உன்னைக்கொண்டு வாலிபனையும் கன்னிகையையும் நொறுக்க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தேசம் அதிர்ந்து வேதனைப்படும்; பாபிலோன் தேசத்தைக் குடியில்லாதபடிப் பாழாக்க, பாபிலோனுக்கு விரோதமாய்க் கர்த்தர் நினைத்தவைகள் நிலை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தேசம் அதிர்ந்து வேதனைப்படும்; பாபிலோன் தேசத்தைக் குடியில்லாதபடிப் பாழாக்க, பாபிலோனுக்கு விரோதமாய்க் கர்த்தர் நினைத்தவைகள் நிலை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ுக்கும் கல்தேயர் தேசத்தின் சகல குடிகளுக்கும், அவர்கள் உங்கள் கண்களுக்கு முன்பாகச் சீயோனில் செய்த அவர்களுடைய எல்லாப் பொல்லாப்புக்காகவும் பழிவாங்குவேன்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ுக்கும் கல்தேயர் தேசத்தின் சகல குடிகளுக்கும், அவர்கள் உங்கள் கண்களுக்கு முன்பாகச் சீயோனில் செய்த அவர்களுடைய எல்லாப் பொல்லாப்புக்காகவும் பழிவாங்குவேன் எ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பூமியை எல்லாம் கெடுக்கிற கேடான பர்வதமே, நான் உனக்கு விரோதமாக வந்து, என் கையை உனக்கு விரோதமாக நீட்டி, உன்னைக் கன்மலைகளிலிருந்து உருட்டி, உன்னை எரிந்துபோன, பர்வதமாக்கிப்போடுவேன்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பூமியை எல்லாம் கெடுக்கிற கேடான பர்வதமே, நான் உனக்கு விரோதமாக வந்து, என் கையை உனக்கு விரோதமாக நீட்டி, உன்னைக் கன்மலைகளிலிருந்து உருட்டி, உன்னை எரிந்துபோன, பர்வதமாக்கிப்போடுவேன்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பூமியை எல்லாம் கெடுக்கிற கேடான பர்வதமே, நான் உனக்கு விரோதமாக வந்து, என் கையை உனக்கு விரோதமாக நீட்டி, உன்னைக் கன்மலைகளிலிருந்து உருட்டி, உன்னை எரிந்துபோன, பர்வதமாக்கிப்போடுவேன்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டையாந்திர முனைதுவக்கி அவனுடைய பட்டணம் பிடிபட்டது என்றும்; துறைவழிகள் அகப்பட்டுப்போய், நாணல்கள் அக்கினியால் சுட்டெரிக்கப்பட்டது என்றும், யுத்த மனுஷர் கலங்கியிருக்கிறார்கள் என்றும் பாபிலோன் ராஜாவுக்கு அறிவிக்க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டையாந்திர முனைதுவக்கி அவனுடைய பட்டணம் பிடிபட்டது என்றும்; துறைவழிகள் அகப்பட்டுப்போய், நாணல்கள் அக்கினியால் சுட்டெரிக்கப்பட்டது என்றும், யுத்த மனுஷர் கலங்கியிருக்கிறார்கள் என்றும் பாபிலோன் ராஜாவுக்கு அறிவிக்க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ூலைக்கல்லுக்காகிலும் அஸ்திபாரக்கல்லுக்காகிலும் ஒரு கல்லையும் உன்னிலிருந்து எடுக்கமாட்டார்கள்; நீ என்றென்றைக்கும் பாழாய்க்கிடக்கிற ஸ்தலமாவாய் என்று கர்த்த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ூலைக்கல்லுக்காகிலும் அஸ்திபாரக்கல்லுக்காகிலும் ஒரு கல்லையும் உன்னிலிருந்து எடுக்கமாட்டார்கள்; நீ என்றென்றைக்கும் பாழாய்க்கிடக்கிற ஸ்தலமாவாய் என்று கர்த்தர் சொல்லு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ூலைக்கல்லுக்காகிலும் அஸ்திபாரக்கல்லுக்காகிலும் ஒரு கல்லையும் உன்னிலிருந்து எடுக்கமாட்டார்கள்; நீ என்றென்றைக்கும் பாழாய்க்கிடக்கிற ஸ்தலமாவாய் என்று கர்த்தர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ஞ்சற்காரன்மேல் அஞ்சற்காரனும் தூதன்மேல் தூதனும் ஓடுகி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ஞ்சற்காரன்மேல் அஞ்சற்காரனும் தூதன்மேல் தூதனும் ஓடுகி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பிலோன் குமாரத்தி மிதிக்கப்படுங் களத்துக்குச் சமானம்; அதைப்போரடிக்குங் காலம் வந்தது; இன்னும் கொஞ்சக்காலத்திலே அறுப்புக்காலம் அதற்கு வர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பிலோன் குமாரத்தி மிதிக்கப்படுங் களத்துக்குச் சமானம்; அதைப்போரடிக்குங் காலம் வந்தது; இன்னும் கொஞ்சக்காலத்திலே அறுப்புக்காலம் அதற்கு வர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தியாதேசத்தின் ராஜாக்களும் அதின் தலைவரும் அதின் சகல அதிகாரிகளும் அவரவருடைய ராஜ்யபாரத்துக்குக் கீழான சகல தேசத்தாருமாகிய ஜாதிகளை அதற்கு விரோதமாக ஆயத்தப்படுத்துங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தியாதேசத்தின் ராஜாக்களும் அதின் தலைவரும் அதின் சகல அதிகாரிகளும் அவரவருடைய ராஜ்யபாரத்துக்குக் கீழான சகல தேசத்தாருமாகிய ஜாதிகளை அதற்கு விரோதமாக ஆயத்தப்படுத்துங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தியாதேசத்தின் ராஜாக்களும் அதின் தலைவரும் அதின் சகல அதிகாரிகளும் அவரவருடைய ராஜ்யபாரத்துக்குக் கீழான சகல தேசத்தாருமாகிய ஜாதிகளை அதற்கு விரோதமாக ஆயத்தப்படுத்துங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க்கும் என் இனத்தாருக்கும் செய்த கொடுமையின் பழி பாபிலோன் மேல் வரக்கடவதென்று சீயோனில் வாசமானவள் சொல்லுகிறாள்; என் இரத்தப்பழி கல்தேயர் தேசத்துக் குடிகளின்மேல் வரக்கடவதென்று எருசலேம் என்பவளும் சொல்லுகிறா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க்கும் என் இனத்தாருக்கும் செய்த கொடுமையின் பழி பாபிலோன் மேல் வரக்கடவதென்று சீயோனில் வாசமானவள் சொல்லுகிறாள்; என் இரத்தப்பழி கல்தேயர் தேசத்துக் குடிகளின்மேல் வரக்கடவதென்று எருசலேம் என்பவளும் சொல்லுகிறா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க்கும் என் இனத்தாருக்கும் செய்த கொடுமையின் பழி பாபிலோன் மேல் வரக்கடவதென்று சீயோனில் வாசமானவள் சொல்லுகிறாள்; என் இரத்தப்பழி கல்தேயர் தேசத்துக் குடிகளின்மேல் வரக்கடவதென்று எருசலேம் என்பவளும் சொல்லுகிறா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ர்த்தர் சொல்லுகிறது என்னவென்றால்; இதோ, நான் உனக்காக வழக்காடி, உன் பழிக்குப் பழிவாங்கி, அதின் கடலை வறளவும் அதின் ஊற்றைச் சுவறவும்பண்ணுவே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ர்த்தர் சொல்லுகிறது என்னவென்றால்; இதோ, நான் உனக்காக வழக்காடி, உன் பழிக்குப் பழிவாங்கி, அதின் கடலை வறளவும் அதின் ஊற்றைச் சுவறவும்பண்ணுவே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ாபிலோன் குடியில்லாத மண்மேடுகளும், வலுசர்ப்பங்களின் தாபரமும், பாழும், ஈசல்போடப்படுதலுக்கு இடமுமாய்ப்போகு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ாபிலோன் குடியில்லாத மண்மேடுகளும், வலுசர்ப்பங்களின் தாபரமும், பாழும், ஈசல்போடப்படுதலுக்கு இடமுமாய்ப்போகும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ாபிலோன் குடியில்லாத மண்மேடுகளும், வலுசர்ப்பங்களின் தாபரமும், பாழும், ஈசல்போடப்படுதலுக்கு இடமுமாய்ப்போகும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கமாய் அவர்கள் சிங்கங்களைப் போலக் கெர்ச்சித்து, சிங்கங்குட்டிகளைப்போலச் சத்தமிடுவ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களிக்கும் சமயத்திலே நான் அவர்கள் குடிக்கும் பானத்தை அவர்களுக்குக்; குடிக்கக்கொடுத்து, அவர்கள் துள்ளத்தக்கதாக அவர்களை வெறியாக்குவேன்; அதினால் அவர்கள் என்றென்றைக்கும் விழிக்காத நித்திரை அடைவார்கள் என்று கர்த்தர் சொல்லுகிற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களிக்கும் சமயத்திலே நான் அவர்கள் குடிக்கும் பானத்தை அவர்களுக்குக்; குடிக்கக்கொடுத்து, அவர்கள் துள்ளத்தக்கதாக அவர்களை வெறியாக்குவேன்; அதினால் அவர்கள் என்றென்றைக்கும் விழிக்காத நித்திரை அடைவார்கள் என்று கர்த்தர் சொல்லுகிறார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களிக்கும் சமயத்திலே நான் அவர்கள் குடிக்கும் பானத்தை அவர்களுக்குக்; குடிக்கக்கொடுத்து, அவர்கள் துள்ளத்தக்கதாக அவர்களை வெறியாக்குவேன்; அதினால் அவர்கள் என்றென்றைக்கும் விழிக்காத நித்திரை அடைவார்கள் என்று கர்த்தர் சொல்லுகிறா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யூதாவின் ராஜாவாகிய சிதேக்கியா ராஜ்யபாரம்பண்ணும் நாலாம் வருஷத்திலே பாபிலோனுக்குப் போன சமயத்தில் அவனோடே கூடப்போன மசெயாவின் மகனாகிய நேரியாவின் குமாரனும் சாந்தகுணமுள்ள பிரபுவுமாகிய செராயாவுக்கு எரேமியா தீர்க்கதரிசி கற்பித்த வார்த்தை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யூதாவின் ராஜாவாகிய சிதேக்கியா ராஜ்யபாரம்பண்ணும் நாலாம் வருஷத்திலே பாபிலோனுக்குப் போன சமயத்தில் அவனோடே கூடப்போன மசெயாவின் மகனாகிய நேரியாவின் குமாரனும் சாந்தகுணமுள்ள பிரபுவுமாகிய செராயாவுக்கு எரேமியா தீர்க்கதரிசி கற்பித்த வார்த்தை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ஆட்டுக்குட்டிகளைப் போலவும், ஆட்டுக்கடாக்களைப்போலவும், வெள்ளாட்டுக்கடாக்களைப்போலவும் அடிக்கப்பட இறங்கிப்போகப் பண்ணுவே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எரேமியா செராயாவை நோக்கி: நீ பாபிலோனுக்கு வந்தபின்பு நீ இதைப் பார்த்து, இந்த எல்லா வசனங்களையும் வாசித்துச் சொல்லவேண்டியது என்னவென்றால்: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எரேமியா செராயாவை நோக்கி: நீ பாபிலோனுக்கு வந்தபின்பு நீ இதைப் பார்த்து, இந்த எல்லா வசனங்களையும் வாசித்துச் சொல்லவேண்டியது என்னவென்றால்: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ேசாக்கு பிடியுண்டு, பூமிமுழுதும் புகழும் புகழ்ச்சி அகப்பட்டது எப்படி? ஜாதிகளுக்குள்ளே பாபிலோன் பிரம்மிப்பானது எப்படி?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ேசாக்கு பிடியுண்டு, பூமிமுழுதும் புகழும் புகழ்ச்சி அகப்பட்டது எப்படி? ஜாதிகளுக்குள்ளே பாபிலோன் பிரம்மிப்பானது எப்படி?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ர்த்தாவே, இந்த ஸ்தலத்திலே மனுஷனும் மிருகமுமுதலாய்த் தங்கித்தரிக்காதபடிக்கும், அது என்றென்றைக்கும் பாழாய்க் கிடக்கும்படிக்கும், அதை அழித்துப்போடுவேன் என்று தேவரீர் அதைக்குறித்து உரைத்தீர் என்பதை நீ சொல்லி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ர்த்தாவே, இந்த ஸ்தலத்திலே மனுஷனும் மிருகமுமுதலாய்த் தங்கித்தரிக்காதபடிக்கும், அது என்றென்றைக்கும் பாழாய்க் கிடக்கும்படிக்கும், அதை அழித்துப்போடுவேன் என்று தேவரீர் அதைக்குறித்து உரைத்தீர் என்பதை நீ சொல்லி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முத்திரம் பாபிலோன்மேல் புரண்டுவந்தது; அதின் அலைகளின் திரட்சியினால் அது மூடப்பட்டது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இந்தப் புஸ்தகத்தை வாசித்துத் தீர்ந்தபோது, அதிலே ஒரு கல்லைக்கட்டி, அதை ஐப்பிராத்து நடுவிலே எறிந்துவிட்டு,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இந்தப் புஸ்தகத்தை வாசித்துத் தீர்ந்தபோது, அதிலே ஒரு கல்லைக்கட்டி, அதை ஐப்பிராத்து நடுவிலே எறிந்துவிட்டு,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் பட்டணங்கள் பாழுமாய், வறட்சியும் வனாந்தரமுமான பூமியுமாய், ஒரு மனுஷனும் குடியிராததும் ஒரு மனுபுத்திரனும் கடவாததுமான நிலமுமாய்ப்போயிற்று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் பட்டணங்கள் பாழுமாய், வறட்சியும் வனாந்தரமுமான பூமியுமாய், ஒரு மனுஷனும் குடியிராததும் ஒரு மனுபுத்திரனும் கடவாததுமான நிலமுமாய்ப்போயிற்று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பாபிலோனில் இருக்கிற பேலைத் தண்டிப்பேன்; அது விழுங்கினதை அதின் வாயிலிருந்து கக்கப்பண்ணுவேன்; ஜாதிகள் இனி அதினிடத்திற்கு ஓடிவரமாட்டார்கள், பாபிலோனின் மதிலும் விழும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பாபிலோனில் இருக்கிற பேலைத் தண்டிப்பேன்; அது விழுங்கினதை அதின் வாயிலிருந்து கக்கப்பண்ணுவேன்; ஜாதிகள் இனி அதினிடத்திற்கு ஓடிவரமாட்டார்கள், பாபிலோனின் மதிலும் விழும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ன் ஜனங்களே, நீங்கள் அதின் நடுவிலிருந்து புறப்படுங்கள்; கர்த்தருடைய கோபத்தின் உக்கிரத்துக்குத் தப்பும்படி அவனவன் தன்தன் ஆததுமாவை இரட்சித்துக்கொள்ளக்கடவன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ன் ஜனங்களே, நீங்கள் அதின் நடுவிலிருந்து புறப்படுங்கள்; கர்த்தருடைய கோபத்தின் உக்கிரத்துக்குத் தப்பும்படி அவனவன் தன்தன் ஆததுமாவை இரட்சித்துக்கொள்ளக்கடவன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ப்படியே பாபிலோன் முழுகிப் போகும், நான் அதின்மேல் வரப்பண்ணும் தீங்கினால் எழுந்திருக்கமாட்டாமல் இளைத்து விழுவார்கள் என்றார் என்று சொல்லுவாயாக என்றான். எரேமியாவின் வசனங்கள் இவ்வளவோடே முடிந்தது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ப்படியே பாபிலோன் முழுகிப் போகும், நான் அதின்மேல் வரப்பண்ணும் தீங்கினால் எழுந்திருக்கமாட்டாமல் இளைத்து விழுவார்கள் என்றார் என்று சொல்லுவாயாக என்றான். எரேமியாவின் வசனங்கள் இவ்வளவோடே முடிந்தது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, இதோ, நான் பாபிலோனின் விக்கிரகங்களை தண்டிக்கும் நாட்கள் வரும், அப்பொழுது அதின் தேசம் எல்லாம் கலங்கும்; அதில் கொலையுண்கிற யாவரும் அதின் நடுவில் விழுந்துகிடப்பார்கள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, இதோ, நான் பாபிலோனின் விக்கிரகங்களை தண்டிக்கும் நாட்கள் வரும், அப்பொழுது அதின் தேசம் எல்லாம் கலங்கும்; அதில் கொலையுண்கிற யாவரும் அதின் நடுவில் விழுந்துகிடப்பார்கள்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வானமும் பூமியும் அவைகளிலுள்ள யாவும் பாபிலோன்மேல் கெம்பீரிக்கும்; பாழ்க்கடிக்கிறவர்கள் அதற்கு வடக்கேயிருந்து வருவார்கள் என்று கர்த்தர் சொல்லுகிறார்;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வானமும் பூமியும் அவைகளிலுள்ள யாவும் பாபிலோன்மேல் கெம்பீரிக்கும்; பாழ்க்கடிக்கிறவர்கள் அதற்கு வடக்கேயிருந்து வருவார்கள் என்று கர்த்தர் சொல்லுகிறார்;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ாபிலோன் இஸ்ரவேலில் கொலையுண்டவர்களை விழப்பண்ணினதுபோல, பாபிலோனிலும் சமஸ்த தேசங்களிலும் கொலையுண்கிறவர்கள் விழுவார்கள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ாபிலோன் இஸ்ரவேலில் கொலையுண்டவர்களை விழப்பண்ணினதுபோல, பாபிலோனிலும் சமஸ்த தேசங்களிலும் கொலையுண்கிறவர்கள் விழுவார்கள்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ட்டயத்துக்குத் தப்பினவர்களே, தங்கித்தரியாமல் நடந்துவாருங்கள்; தூரத்திலே கர்த்தரை நினையுங்கள்; எருசலேம் உங்கள் ஞாபகத்தில் வரக்கடவது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ட்டயத்துக்குத் தப்பினவர்களே, தங்கித்தரியாமல் நடந்துவாருங்கள்; தூரத்திலே கர்த்தரை நினையுங்கள்; எருசலேம் உங்கள் ஞாபகத்தில் வரக்கடவது.]]></a:t>
            </a: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ட்டயத்துக்குத் தப்பினவர்களே, தங்கித்தரியாமல் நடந்துவாருங்கள்; தூரத்திலே கர்த்தரை நினையுங்கள்; எருசலேம் உங்கள் ஞாபகத்தில் வரக்கடவது.]]></a:t>
            </a:r>
          </a:p>
        </p:txBody>
      </p:sp>
    </p:spTree>
  </p:cSld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ந்தையைக் கேட்டதினால் வெட்கப்பட்டோம்; கர்த்தருடைய ஆலயத்தின் பரிசுத்த ஸ்தலங்களின்மேல் அந்நியர் வந்ததினால் நாணம் நம்முடைய முகங்களை மூடிற்று.]]></a:t>
            </a:r>
          </a:p>
        </p:txBody>
      </p:sp>
    </p:spTree>
  </p:cSld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ந்தையைக் கேட்டதினால் வெட்கப்பட்டோம்; கர்த்தருடைய ஆலயத்தின் பரிசுத்த ஸ்தலங்களின்மேல் அந்நியர் வந்ததினால் நாணம் நம்முடைய முகங்களை மூடிற்று.]]></a:t>
            </a:r>
          </a:p>
        </p:txBody>
      </p:sp>
    </p:spTree>
  </p:cSld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ஆகையால், கர்த்தர் சொல்லுகிறது என்னவென்றால்; இதோ, நான் அதின் விக்கிரகங்களுக்கு விரோதமாய் விசாரிக்கும் நாட்கள் வரும்; அப்பொழுது அதின் தேசமெங்கும் கொலையுண்கிறவர்கள் கத்துவார்கள்.]]></a:t>
            </a:r>
          </a:p>
        </p:txBody>
      </p:sp>
    </p:spTree>
  </p:cSld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ஆகையால், கர்த்தர் சொல்லுகிறது என்னவென்றால்; இதோ, நான் அதின் விக்கிரகங்களுக்கு விரோதமாய் விசாரிக்கும் நாட்கள் வரும்; அப்பொழுது அதின் தேசமெங்கும் கொலையுண்கிறவர்கள் கத்துவார்கள்.]]></a:t>
            </a:r>
          </a:p>
        </p:txBody>
      </p:sp>
    </p:spTree>
  </p:cSld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பிலோன் வானபரியந்தம் ஏறினாலும், அது தன் பலமான அரணை உயர்த்தினாலும், அது தன் பலமான அரணை உயர்த்தினாலும், அதைப் பாழாக்குகிறவர்கள் என்னிடத்திலிருந்து வருவார்கள் என்று கர்த்தர் சொல்லுகிறார்.]]></a:t>
            </a:r>
          </a:p>
        </p:txBody>
      </p:sp>
    </p:spTree>
  </p:cSld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பிலோன் வானபரியந்தம் ஏறினாலும், அது தன் பலமான அரணை உயர்த்தினாலும், அது தன் பலமான அரணை உயர்த்தினாலும், அதைப் பாழாக்குகிறவர்கள் என்னிடத்திலிருந்து வருவார்கள் என்று கர்த்தர் சொல்லுகிறார்.]]></a:t>
            </a:r>
          </a:p>
        </p:txBody>
      </p:sp>
    </p:spTree>
  </p:cSld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பிலோன் வானபரியந்தம் ஏறினாலும், அது தன் பலமான அரணை உயர்த்தினாலும், அது தன் பலமான அரணை உயர்த்தினாலும், அதைப் பாழாக்குகிறவர்கள் என்னிடத்திலிருந்து வருவார்கள் என்று கர்த்தர் சொல்லுகிறார்.]]></a:t>
            </a:r>
          </a:p>
        </p:txBody>
      </p:sp>
    </p:spTree>
  </p:cSld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ாபிலோனிலிருந்து கூக்குரலின் சத்தமும், கல்தேயர் தேசத்திலிருந்து மகா சங்காரமும் கேட்கப்படும்.]]></a:t>
            </a:r>
          </a:p>
        </p:txBody>
      </p:sp>
    </p:spTree>
  </p:cSld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ாபிலோனிலிருந்து கூக்குரலின் சத்தமும், கல்தேயர் தேசத்திலிருந்து மகா சங்காரமும் கேட்கப்படும்.]]></a:t>
            </a:r>
          </a:p>
        </p:txBody>
      </p:sp>
    </p:spTree>
  </p:cSld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ர் பாபிலோனைப் பாழாக்கி அதிலுள்ள பெரிய சத்தத்தை ஒழியப்பண்ணுவார்; அவர்களுடைய அலைகள் திரளான தண்ணீர்களைப்போல இரையும், அவர்களுடைய சத்தம் அமளியாயிருக்கும்.]]></a:t>
            </a:r>
          </a:p>
        </p:txBody>
      </p:sp>
    </p:spTree>
  </p:cSld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ர் பாபிலோனைப் பாழாக்கி அதிலுள்ள பெரிய சத்தத்தை ஒழியப்பண்ணுவார்; அவர்களுடைய அலைகள் திரளான தண்ணீர்களைப்போல இரையும், அவர்களுடைய சத்தம் அமளியாயிருக்கும்.]]></a:t>
            </a:r>
          </a:p>
        </p:txBody>
      </p:sp>
    </p:spTree>
  </p:cSld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பாபிலோனைப் பாழாக்குகிறவன் அதின்மேல் வருகிறான்; அதின் பராக்கிரமசாலிகள் பிடிபடுவார்கள்; அவர்களுடைய வில்லுகள் முறிந்துபோகும்; சரிகட்டுகிற தேவனாகிய கர்த்தர் நிச்சயமாகப் பதில் அளிப்பார்.]]></a:t>
            </a:r>
          </a:p>
        </p:txBody>
      </p:sp>
    </p:spTree>
  </p:cSld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பாபிலோனைப் பாழாக்குகிறவன் அதின்மேல் வருகிறான்; அதின் பராக்கிரமசாலிகள் பிடிபடுவார்கள்; அவர்களுடைய வில்லுகள் முறிந்துபோகும்; சரிகட்டுகிற தேவனாகிய கர்த்தர் நிச்சயமாகப் பதில் அளிப்பார்.]]></a:t>
            </a:r>
          </a:p>
        </p:txBody>
      </p:sp>
    </p:spTree>
  </p:cSld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பாபிலோனைப் பாழாக்குகிறவன் அதின்மேல் வருகிறான்; அதின் பராக்கிரமசாலிகள் பிடிபடுவார்கள்; அவர்களுடைய வில்லுகள் முறிந்துபோகும்; சரிகட்டுகிற தேவனாகிய கர்த்தர் நிச்சயமாகப் பதில் அளிப்பார்.]]></a:t>
            </a:r>
          </a:p>
        </p:txBody>
      </p:sp>
    </p:spTree>
  </p:cSld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8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9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0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2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3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4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5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6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7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8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9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0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2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3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4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5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6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7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8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বললেন, “আমি শক্তিশালী বাতাস প্রবাহিত করব| আমি এই শক্তিশালী বাতাসকে বাবিলের বিরুদ্ধ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লেব-কামাই’এর লোকদের বিরুদ্ধে বওয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বাবিলকে শষ্য থেকে তুষ ঝেড়ে ফেলবার মত করবার জন্য লোক পাঠাব এবং তারা বাবিলকে তুষের মত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 তারা বাবিল থেকে সবকিছু নিয়ে নেবে| সেনারা শহর ঘিরে রাখবে এবং ভয়ঙ্কর ধ্বংস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বাবিলের সেনারা তাদের তীর ধনুক ব্যবহার করবে না| তারা এমন কি তাদের অস্ত্রশস্ত্রও তুলবে না| বাবি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বকদের জন্য দুঃখিত হযো না| তার সেনাদের পুরোপুরি ধ্বংস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ল্দীযদের দেশে বাবিলের সৈন্যদের হত্যা করা হবে| বাবিলের রাস্তায় তারা গুরুতরভাবে আহ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সর্বশক্তিমান ইস্রায়েল এবং যিহূদাকে বিধ্বা মহিলাদের মতো একাকী ফেলে চলে যান নি| ঈশ্বর ঐ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ত্যাগ করেন নি| না! ঐ লোকরা দোষী| তারা ইস্রায়েলের পবিত্র একজনকে ত্যাগ করেছিল| তারা ত্যা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ও ঈশ্বর তাদের ত্যাগ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াবিল থেকে পালিয়ে যাও| পালাও নিজেদের জীবন বাঁচাতে| বাবিলের পাপের জন্য সেখানে থেকে নিহত হয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অপকর্মের জন্য ঈশ্বরের বাবিলীযদের শাস্তি দেবার সময় এসেছে| বাবিল তার য়োগ্য শাস্তি পাব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বাবিল ছিল প্রভুর হাতের স্বর্ণ পেয়ালার মতো| বাবিল গোটা পৃথিবীকে মদ্যপ বানিয়েছে| জাতিগুলি বাবি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দ পান করেছে| তাই তাদের মস্তিষ্কের এই বিকৃ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াবিলের হঠাত্‌ পতন হবে| ছিন্ন ভিন্ন হয়ে যাবে| তার জন্য কাঁদো| তার যন্ত্রণা উপশমের জন্য ওষুধ দ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সুস্থ হতেও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রা বাবিলকে সুস্থ করার চেষ্টা করেছি| কিন্তু সে সুস্থ হতে পারবে না| তাই আমাদের প্রত্যেকের উচি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ত্যাগ করে নিজেদের দেশে ফিরে যাওয়া| স্বর্গের ঈশ্বর ঠিক করবেন তার শাস্তি| তিনিই ঠিক করবেন বাব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আমাদের জন্যও প্রতিরক্ষার ব্যবস্থা করেছেন| এসো, সিয়োন সেই সব কথা বলো| এখন বলো,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ঈশ্বরের কৃত কর্মের কথ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ীরগুলি তীক্ষ্ণ করো| বর্ম তুলে নাও| ঈশ্বর মাদীয় রাজাদের উত্তেজিত করে তুললেন| তি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েজিত করে তুলবেন| কারণ তিনি বাবিলকে ধ্বংস করতে চান| বাবিলের লোকদের প্রভু তাদের পাওনা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 জেরুশালেমে প্রভুর উপাসনাগৃহগুলি ধ্বংস করেছিল বাবিল| এর জন্য য়ে শাস্তি তাদের পাওয়া উচি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তা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াবিলের প্রাচীরগুলির বিরুদ্ধে একটি ধ্বজা তোল| আরও রক্ষী আনো| নজরদার নিয়োগ করো| তৈরী হও গোপ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্রমণের জন্য| প্রভু নিজের পরিকল্পনা মত কাজ করে যাবেন| বাবিলের লোকদের বিরুদ্ধে তিনি তাঁর কথা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কিছুই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াবিল তুমি গভীর জলের কাছে বাস করো| কোষাধ্যক্ষদের সঙ্গে সঙ্গে তুমিও ধনী| তোমার সমাপ্তি সমাগ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টাই তোমার ধ্বংসের সম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সর্বশক্তিমান এই প্রতিশ্রুতির সময় তাঁর নাম ব্যবহার করেছিলেন: “বাবিল আমি তোমাকে বহু শএ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 দিয়ে ভরে দেব| তারা দ্রুত শস্য বিনাশকারী কীটেদের মতো হবে| তারা তোমার বিরুদ্ধে যুদ্ধ জয়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োমার ওপর দাঁড়িয়ে বিজয় উল্লাস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তাঁর মহান ক্ষমতাবলে পৃথিবীর সৃষ্টি করেছেন| এই বিশ্ব গড়তে তিনি তাঁর জ্ঞানকে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 আকাশকে বিস্তৃত করতে তাঁর নিজের বুদ্ধি ব্যবহার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খন তিনি বজ্র নির্ঘোষ করেন, আকাশের জল গর্জন করে ওঠে| তিনিই পৃথিবীর ওপরে মেঘ পাঠান| তিনি বৃষ্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বিদ্য়ুতের ঝলকানি পাঠান| তিনিই তাঁর গুদাম থেকে এনে দেন বাতাস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মানুষ এতই বোকা য়ে তারা বুঝতে পারে না ঈশ্বর কি করেছেন| দক্ষ কারিগররা ভ্রান্ত দেব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 বানায়| সেই মূর্ত্তি একমাত্র ভ্রান্ত দেবতারই| সেগুলি য়ে করেছে সেই কারিগরের বোকামি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িয়ে দেয়| সেই মূর্ত্তি জীবন্ত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মূর্ত্তিগুলি মূল্যহীন| যারা বানিয়েছে তারা নিজেরাই হাসির খোরাক হয়েছে| তাদের বিচারে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 এবং মূর্ত্তিগুলি ধ্বংস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যাকোবের নিযতি (ঈশ্বর) ঐ মূল্যহীন মূর্ত্তিগুলোর মত নয়| মানুষ ঈশ্বর বানায় না, ঈশ্ব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 বানায়| সব কিছুর সৃষ্টিকর্তা ঈশ্বর| তাঁর নাম প্রভু সর্বশক্তিম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বললেন, “বাবিল, তুমি আমার গদা| জাতিগুলিকে ধ্বংস করতে আমি তোমাকে ব্যবহার করেছি|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 তোমাকে রাজ্যগুলি ধ্বংসের কাজ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শ্ব ও অশ্বারোহীকে ধ্বংসের কাজে তোমাকে ব্যবহার করেছি| আমি তোমাকে রথসমূহ ও তাদের চালকদের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ার জন্য ব্যবহার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ুমি আমার দ্বারা ব্যবহৃত হয়েছো পুরুষ ও মহিলা ধ্বংসের কাজে, আমি তোমাকে ব্যবহার করেছিপুরুষ, বৃ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যুবকদের বিনাশের কাজে| তরুণ তরুণীদের বিনাশের কাজে তোমাকে ব্যবহার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তোমাকে মেষপালক ও তার পালকে সম্পূর্ণরূপে ধ্বংস করবার জন্য ব্যবহার করেছি| কৃষকদের ও গর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ূর্ণরূপে ধ্বংস করবার জন্য তোমাকে ব্যবহার করেছি| রাজ্যপাল ও গুরুত্বপূর্ণ আধিকারি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ূর্ণ-বিচূর্ণ করতে তোমাকে ব্যবহার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দেশটা যন্ত্রণায় কাতরানোর মতো কাঁপবে| বাবিলের জন্য প্রভুর য়ে পরিকল্পনা করছে সেগুলো পালনে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ঁপে উঠবে| বাবিলকে পরিত্যক্ত মরুতে পরিণত করার পরিকল্পনা রয়েছে প্রভু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বাবিলকে তাদের উপযুক্ত শাস্তি দেব| সিয়োনের প্রতি য়ে সমস্ত কুকর্মগুলি তারা করেছিল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আমি তাদের মূল্য দিতে বাধ্য করব| যিহূদা আমি তোমার সামনে ওদের শাস্তি দেব|” এই সব প্রভু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বাবিলের সেনারা যুদ্ধ থামিয়ে দুর্গে থেকে যাবে| তাদের শক্তি চলে গিয়েছে| তারা হল ভীত মহিল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| বাবিলের বাড়িগুলি জ্বলছে| তার ফটকগুলির আগলসমূহ ভেঙ্গ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ভু বলেন, “বাবিল, তুমি ধ্বংসকারী পাহাড়ের মতো এবং আমি তোমার বিরুদ্ধে| বাবিল, তুমি গোটা দেশ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েছো, আমি তোমার বিরুদ্ধে| আমি তোমার বিরুদ্ধে হাত রাখব| আমি তোমাকে দূরারোহ পাহাড়গুলি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ড়িযে ফেলে দেব| আমি তোমাকে পুড়ে যাওয়া পাহাড়ে পরিণত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ক জন বার্তাবাহককে অন্য জন অনুসরণ করছে| বার্তাবাহকরাই বার্তাবাহকদের অনুসরণ করছে| তারা বাবি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কে বলে য়ে তার সমগ্র শহর অধিকৃত হয়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মানুষ বাড়ি তৈরী করতে বাবিল থেকে পাথর নিতে পারবে না| ভিত্তি প্রস্তরসমূহের মত ব্যবহার কর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থেষ্ট বড় পাথর সমূহও পাওয়া যাবে না| কেন? কারণ তোমার শহর চির কালের মত ভাঙ্গা পাথরের কুচির মতো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সব প্রভু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়ে জায়গা দিয়ে মানুষ নদী পার হয় সেই জায়গাও অধিকৃত| নদীর ধার বরাবর ঘাসের জমি পুড়ছে| বাবি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লোকরাই আতঙ্কি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হাতে যুদ্ধ ধ্বজা তুলে নাও! সমস্ত জাতিগুলির মধ্যে ভেরী বাজাও| বাবিলের বিরুদ্ধে যুদ্ধের জন্য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কে প্রস্তুত করো| বাবিলের বিরুদ্ধে যুদ্ধ করার জন্য অরারট, মিন্নি ও অস্কিনস রাজ্যকে ডাক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র্বশক্তিমান প্রভু, ইস্রায়েলের ঈশ্বর বলেন, “বাবিল হচ্ছে একটি মাড়ানো ভূমির মতো| ফসল কাটা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শস্য ঝাড়ে তাকে তুষ থেকে আলাদা করবার জন্য| বাবিলকে মারবার সময় খুব শীঘ্রই আস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 বিরুদ্ধে যুদ্ধের জন্য সেনানাযক বেছে নাও| এত বেশী ঘোড়া পাঠাও যাতে ওরা শস্য বিনাশকারী পতঙ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ের মত হয়ে ওঠে| জাতিগুলিকে তার বিরুদ্ধে যুদ্ধ করবার জন্য প্রস্তুত করো| মাদীয় রাজাদের তৈরী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রাজ্যপালদের ও গুরুত্বপূর্ণ আধিকারিকদের প্রস্তুত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সিয়োনের লোকরা বলবে, “বাবিলের রাজা নবূখদ্রিত্‌সর অতীতে আমাদের ধ্বংস করেছে| অতীতে নবূখদ্রিত্‌স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আঘাত করেছে| আমাদের লোকদের দূরে নিয়ে গিয়ে আমাদের খালি পাত্রের মতো করে ছেড়েছে| স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ভালো জিনিষগুলি নিয়ে গিয়েছিল এবং আমাদের ছুঁড়ে ফেলে দিয়েছিল| সে এক জন দৈত্যাকার দানব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পেট না হওয়া পর্য়ন্ত সব কিছুকে খেযে নেয| সে আমাদের যা কিছু ভালো ছিল তা নিয়ে নিয়ে আমাদের দূ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ফেল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বাবিল আমাদের আঘাত করতে ভয়ঙ্কর জিনিস ঘটিযেছিল| এখন আমরা চাই য়ে বাবিলে ঐসব ঘটনা ঘটুক|” সিয়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ঐসব জিনিসগুলির কথা বলবে: “আমাদের লোকদের হত্যা করার জন্য বাবিলের লোকরা দোষী| এখন অপকর্ম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শাস্তি হচ্ছে|” জেরুশালেম শহর ঐসব জিনিসগুলির কথা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ই প্রভু বলেন, “যিহূদা, আমি তোমাকে রক্ষা করব| বাবিলের শাস্তি প্রদান আমি নিশ্চিত করব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র সমুদ্রের জল শুকিয়ে দেব এবং তার জলের প্রবাহ বন্ধ কর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বাবিল ধ্বংসস্তূপে পরিণত হবে| বাবিল বন্য কুকুরের বাসস্থান হবে| ধ্বংসস্তূপ দেখে লোকরা অবাক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বাবিলের কথা ভাবার সময় লোকরা তাদের মাথা নাড়বে| বাবিল এমন একটা জায়গায় পরিণত হবে যেখান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বাস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“বাবিলের লোকরা গর্জনরত সিংহের মত| তারা সিংহশাবকের মত গর্জন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এটা হল সেই বার্তা য়েটা যিরমিয় উচ্চপদস্থ কর্মচারী সরায়কে দিয়েছিলো| সরায় হল নেরিয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রিয হল মহসেযের পুত্র| সরায় যিহূদার রাজা সিদিকিযের সঙ্গে বাবিলে গিয়েছিল| এটা সিদিকিযের রাজ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লের চতুর্থ বছরে ঘটেছিল| সে সময়ে যিরমিয় সরায়কে এই বার্তা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ঐসব লোকরা শক্তিশালী সিংহের মতো আচরণ করছে| আমি তাদের জন্য একটি ভোজসভা দেব| আমি তাদের দ্রাক্ষার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ন করাব| তারা সুসময়ের মতো হাসবে এবং তারপর তারা চির দিনের জন্য ঘুমিযে পড়বে| তারা আর কখনও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াবে না|” প্রভু এই কথাগুলি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বাবিলে য়ে সব ভয়ঙ্কর ঘটনা ঘটবে তা যিরমিয় একটা বিশেষ ধরণের খাতায় লিখেছিল| বাবিল সম্পর্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তীয় ঘটনার কথা সে লি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“বাবিলের লোকরা বধ হওয়ার জন্য অপেক্ষারত মেষ এবং ছাগলের মত হবে| আমি তাদের কসাই-খানায নিয়ে য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যিরমিয় সরায়কে বলল, “সরায় বাবিলে যাও| বার্তাগুলি সেখানে পাঠ করবে| সবাই য়েন নিশ্চিত ভাব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গুলি শুনতে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“শেশক” পরাজিত হবে| পৃথিবীর সব চেয়ে গর্বিত শহর বন্দী হবে| অন্যান্য জাতির লোকরা বাবিল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াবে| এবং তারা এমন সব জিনিস দেখবে য়ে ভয়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তারপর বল: ‘প্রভু আপনি বলেছিলেন য়ে আপনি বাবিলকে ধ্বংস করবেন| আপনি বাবিলকে এমন ভাবে ধ্বংস করব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সেখানে কোন জনপ্রাণী বেঁচে থাকবে না| এই দেশটি চির কালের ধ্বংসস্তূপে পরিণত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সমুদ্র বাবিলের ওপর দিয়ে বয়ে যাবে| এর গর্জনরত ঢেউ তাকে আচ্ছাদি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এই খাতাটি পাঠ করার শেষে, এর সঙ্গে একটি পাথর বাঁধবে| তারপর এই খাতাটি ফরাত্‌ নদীর জলে ছুঁড়ে ফ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বাবিলের শহরগুলি ধ্বংস প্রাপ্ত হবে এবং শূন্য হয়ে যাবে| বাবিল শুষ্ক মরুভূমিতে পরিণত হবে| 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মানবহীন একটা দেশে পরিণত হবে| লোকরা বাবিলের ওপর দিয়ে চলাচলও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আমি বাবিলে বেল মূর্ত্তিকে শাস্তি দেব| ঐ মূর্ত্তি যাদের গিলে খেযেছে বমি করিযে তাদের বের করে আ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র চারি দিকের প্রাচীর ভেঙ্গে পড়বে| এবং অন্য জাতির লোকরা বাবিলে আসা বন্ধ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আমার লোকরা, তোমরা বাবিল ছেড়ে বেরিয়ে এস| নিজেদের জীবন বাঁচাতে দৌড়ে পালিয়ে এস| প্রভুর ভয়ঙ্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ধ থেকে দূরে সরে এস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“আমার লোকরা, আশা হারিযো না| গুজব ছড়াবে কিন্তু তোমরা ভীত হবে না| একটা গুজব আসবে এবছরে| অন্য গুজ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 পরের বছরে| দেশে ভয়ঙ্কর যুদ্ধের গুজব আসবে| শাসকরা একে অপরের বিরুদ্ধে লড়াই করছে এই গুজবও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তারপর বলবে, ‘একই ভাবে, বাবিলও ডুবে যাবে| বাবিল আর কখনও উঠে দাঁড়াবে না| বাবিল ডুবে যাবে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ঙ্কর সব ঘটনা আমি এখানে ঘটাব|”‘য়িরমিযের কথা এখানে শেষ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বাবিলের মূর্ত্তিগুলোকে শাস্তি দেওয়ার সময় নিশ্চিত ভাবেই আসবে| আমি তাদের নিশ্চয়ই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গোটা বাবিল দেশ তাতে লজ্জিত হবে| রাস্তার ওপরে অনেক মৃতদেহ পড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খন স্বর্গ ও মর্ত এবং তার মধ্যে যত কিছু আছে বাবিলের ব্যাপারে আনন্দে উল্লাস করবে| তারা উল্ল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কারণ উত্তর থেকে একটি সেনাবাহিনী এসে বাবিলের বিরুদ্ধে যুদ্ধ করবে|” প্রভু এই কথাগুলি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“বাবিল ইস্রায়েলীয়দের হত্যা করেছিল| বাবিল পৃথিবীর প্রত্যেকটি জায়গার লোকদের হত্যা করেছিল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র পতন অবশ্য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তোমরা লোকরা, যারা তরবারির হাত থেকে পালিয়ে এসেছে, তোমরা যদি বাঁচতে চাও তবে তোমাদের বাব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ত্যাগ করতে হবে| তাড়াতাড়ি কর| অপেক্ষা করো না| তোমরা দূরবর্তী দেশে আছ| কিন্তু যেখানেই থাক না ক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 স্মরণ কর| এবং সেই সঙ্গে জেরুশালেমকেও স্মরণ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“আমরা যিহূদার লোকরা লজ্জিত| আমাদের অপমান করা হয়েছে| কেন? কারণ বিদেশীরা এসে পবিত্রস্থান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গৃহে ঢুকে পড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প্রভু বলেন, “বাবিলের মূর্ত্তিদের আমার শাস্তি দেওয়ার সময় আসছে| সে সময় ঐ দেশের সর্বত্র আ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যন্ত্রণায় কাঁদ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বাবিল হয়তো আকাশ না ছোঁযা পর্য়ন্ত উঠতে পারে| বাবিল তার দুর্গগুলিকে হয়তো শক্তিশালী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মি ঐ শহরের বিরুদ্ধে যুদ্ধ করার জন্য লোক পাঠাব| এবং ঐ সব লোকরা তাকে ধ্বংস করবে|” প্রভু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গুলি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“আমরা বাবিলের লোকদের কান্না শুনতে পাব| লোকরা বাবিলের সমস্ত জিনিসপত্র ধ্বংস করছে| সেই ধ্বং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ব্দ আমরা শুনতে প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প্রভু বাবিলকে খুব তাড়াতাড়ি ধ্বংস করবেন| তিনি শহরের চিত্কার শব্দ থামিয়ে দেবেন| শএুরা সমুদ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্জনের মতো চিত্কার করতে করতে আসবে| লোকরা চারদিক থেকে সে শব্দ শুন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সেনারা আসবে এবং বাবিলকে ধ্বংস করবে| বাবিলের সৈন্যদের বন্দী করা হবে| তাদের ধনুক ভেঙ্গে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কেন? কারণ প্রভু এখানকার লোকদের তাদের অপকর্মের শাস্তি দিচ্ছেন| প্রভু তাদের য়োগ্য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োপুর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আমি বাবিলের সমস্ত জ্ঞানী মানুষ এবং গুরুত্বপূর্ণ পদাধিকারীদের মাতাল করব| আমি রাজ্যপাল, আধিকার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সেনাদেরও মাতাল করব| তারপর তারা চির কালের জন্য ঘুমিযে পড়বে| তারা আর কখনও জেগে উঠবে না|”রাজা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গুলি বললেন| তাঁর নাম প্রভু সর্বশক্তিম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প্রভু সর্বশক্তিমান বলেন, “বাবিলের মোটা শক্তিশালী দেওয়াল ভেঙ্গে ফেলা হবে| তার উঁচু ফটক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ড়িয়ে দেওয়া হবে| বাবিলের লোকরা কঠোর পরিশ্রম করবে| কিন্তু এটা তাদের কোনও কাজেই আসবে না| শহ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ার চেষ্টা করতে গিয়ে তারা খুবই ক্লান্ত হয়ে পড়বে| কিন্তু তারা শুধুমাত্র জ্বলন্ত শিখ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বালানী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2026-10-20T09:19:21Z</dcterms:created>
  <dcterms:modified xsi:type="dcterms:W3CDTF">2026-10-20T09:19:21Z</dcterms:modified>
  <dc:title>যিরমিয় : 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