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ங்களில் மற்றவர்களாகிய ஆசாரியரும், லேவியரும் வாசல் காவலாளரும், பாடகரும், நிதனீமியரும், தேசங்களின் ஜனங்களைவிட்டுப் பிரிந்து விலகி தேவனுடைய நியாயப்பிரமாணத்துக்குத் திரும்பின அனைவரும் அவர்கள் மனைவிகளும், அவர்கள் குமாரரும் அவர்கள் குமாரத்திகளுமாகிய அறிவும் புத்தியும் உள்ளவர்களெல்லார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ங்களில் மற்றவர்களாகிய ஆசாரியரும், லேவியரும் வாசல் காவலாளரும், பாடகரும், நிதனீமியரும், தேசங்களின் ஜனங்களைவிட்டுப் பிரிந்து விலகி தேவனுடைய நியாயப்பிரமாணத்துக்குத் திரும்பின அனைவரும் அவர்கள் மனைவிகளும், அவர்கள் குமாரரும் அவர்கள் குமாரத்திகளுமாகிய அறிவும் புத்தியும் உள்ளவர்களெல்லார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ங்களில் மற்றவர்களாகிய ஆசாரியரும், லேவியரும் வாசல் காவலாளரும், பாடகரும், நிதனீமியரும், தேசங்களின் ஜனங்களைவிட்டுப் பிரிந்து விலகி தேவனுடைய நியாயப்பிரமாணத்துக்குத் திரும்பின அனைவரும் அவர்கள் மனைவிகளும், அவர்கள் குமாரரும் அவர்கள் குமாரத்திகளுமாகிய அறிவும் புத்தியும் உள்ளவர்களெல்லார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ுக்குப் பெரியவர்களாகிய தங்கள் சகோதரரோடே கூடிக்கொண்டு: தேவனுடைய தாசனாகிய மோசேயைக்கொண்டு கொடுக்கப்பட்ட தேவனுடைய நியாயப்பிரமாணத்தின்படி நடந்துகொள்வோம் என்றும், எங்கள் ஆண்டவராகிய கர்த்தரின் கற்பனைகளையும் சகல நீதிநியாயங்களையும், கட்டளைகளையும் எல்லாம் கைக்கொண்டு, அவைகளின்படி செய்வோம் என்ற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ுக்குப் பெரியவர்களாகிய தங்கள் சகோதரரோடே கூடிக்கொண்டு: தேவனுடைய தாசனாகிய மோசேயைக்கொண்டு கொடுக்கப்பட்ட தேவனுடைய நியாயப்பிரமாணத்தின்படி நடந்துகொள்வோம் என்றும், எங்கள் ஆண்டவராகிய கர்த்தரின் கற்பனைகளையும் சகல நீதிநியாயங்களையும், கட்டளைகளையும் எல்லாம் கைக்கொண்டு, அவைகளின்படி செய்வோம் என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ுக்குப் பெரியவர்களாகிய தங்கள் சகோதரரோடே கூடிக்கொண்டு: தேவனுடைய தாசனாகிய மோசேயைக்கொண்டு கொடுக்கப்பட்ட தேவனுடைய நியாயப்பிரமாணத்தின்படி நடந்துகொள்வோம் என்றும், எங்கள் ஆண்டவராகிய கர்த்தரின் கற்பனைகளையும் சகல நீதிநியாயங்களையும், கட்டளைகளையும் எல்லாம் கைக்கொண்டு, அவைகளின்படி செய்வோம் என்ற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ங்கள் எங்கள் குமாரத்திகளை தேசத்தின் ஜனங்களுக்குக் கொடாமலும், எங்கள் குமாரருக்கு அவர்கள் குமாரத்திகளைக் கொள்ளாமலும் இருப்போம் என்ற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ங்கள் எங்கள் குமாரத்திகளை தேசத்தின் ஜனங்களுக்குக் கொடாமலும், எங்கள் குமாரருக்கு அவர்கள் குமாரத்திகளைக் கொள்ளாமலும் இருப்போம் என்ற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சத்தின் ஜனங்கள் ஓய்வுநாளிலே சரக்குகளையும், எந்தவிதத் தானியதவசத்தையும் விற்கிறதற்குக் கொண்டுவந்தால், நாங்கள் அதை ஓய்வுநாளிலும் பரிசுத்தநாளிலும் அவர்கள் கையில் கொள்ளாதிருப்போம் என்றும், நாங்கள் ஏழாம் வருஷத்தை விடுதலை வருஷமாக்கிச் சகல கடன்களையும் விட்டுவிடுவோம் என்றும் ஆணையிட்டுப் பிரமாணம்பண்ண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சத்தின் ஜனங்கள் ஓய்வுநாளிலே சரக்குகளையும், எந்தவிதத் தானியதவசத்தையும் விற்கிறதற்குக் கொண்டுவந்தால், நாங்கள் அதை ஓய்வுநாளிலும் பரிசுத்தநாளிலும் அவர்கள் கையில் கொள்ளாதிருப்போம் என்றும், நாங்கள் ஏழாம் வருஷத்தை விடுதலை வருஷமாக்கிச் சகல கடன்களையும் விட்டுவிடுவோம் என்றும் ஆணையிட்டுப் பிரமாணம்பண்ண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சத்தின் ஜனங்கள் ஓய்வுநாளிலே சரக்குகளையும், எந்தவிதத் தானியதவசத்தையும் விற்கிறதற்குக் கொண்டுவந்தால், நாங்கள் அதை ஓய்வுநாளிலும் பரிசுத்தநாளிலும் அவர்கள் கையில் கொள்ளாதிருப்போம் என்றும், நாங்கள் ஏழாம் வருஷத்தை விடுதலை வருஷமாக்கிச் சகல கடன்களையும் விட்டுவிடுவோம் என்றும் ஆணையிட்டுப் பிரமாணம்பண்ண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ேலும்: நாங்கள் எங்கள் தேவனுடைய ஆலயத்தின் ஆராதனைக்காக சமுகத்தப்பங்களுக்கும், நித்தியபோஜனபலிக்கும் ஓய்வுநாட்களிலும் மாதப்பிறப்புகளிலும் செலுத்தும் நித்திய சர்வாங்க தகனபலிகளுக்கும் பண்டிகைகளுக்கும், பிரதிஷ்டையான பொருள்களுக்கும், இஸ்ரவேலுக்காக பாவநிவிர்த்தி உண்டாக்கும் பலிகளுக்க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ேலும்: நாங்கள் எங்கள் தேவனுடைய ஆலயத்தின் ஆராதனைக்காக சமுகத்தப்பங்களுக்கும், நித்தியபோஜனபலிக்கும் ஓய்வுநாட்களிலும் மாதப்பிறப்புகளிலும் செலுத்தும் நித்திய சர்வாங்க தகனபலிகளுக்கும் பண்டிகைகளுக்கும், பிரதிஷ்டையான பொருள்களுக்கும், இஸ்ரவேலுக்காக பாவநிவிர்த்தி உண்டாக்கும் பலிகளுக்க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ேலும்: நாங்கள் எங்கள் தேவனுடைய ஆலயத்தின் ஆராதனைக்காக சமுகத்தப்பங்களுக்கும், நித்தியபோஜனபலிக்கும் ஓய்வுநாட்களிலும் மாதப்பிறப்புகளிலும் செலுத்தும் நித்திய சர்வாங்க தகனபலிகளுக்கும் பண்டிகைகளுக்கும், பிரதிஷ்டையான பொருள்களுக்கும், இஸ்ரவேலுக்காக பாவநிவிர்த்தி உண்டாக்கும் பலிகளுக்க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த்திரைபோட்டவர்கள் யாரென்றால்: அகலியாவின் குமாரனாகிய திர்ஷாதா என்னும் நெகேமியா, சிதேகியா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ராயா, அசரியா, எரேமியா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ஸ்கூர் அமரியா, மல்கிஜா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்தூஸ், செபனியா, மல்லூக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ரீம், மெரெமோத், ஒபதியா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னியேல், கிநேதோன், பாருக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ெசுல்லாம், அபியா, மீயாமின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சியா, பில்காய், செமாயா என்னும் ஆசாரியர்கள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வியராகிய அசனியாவின் குமாரன் யெசுவா, எனாதாதின் குமாரரில் ஒருவனாகிய பின்னூயி, கத்மியேல் என்பவர்கள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சகோதரராகிய செபனியா, ஒதியா, கேலிதா, பெலாயா, ஆனான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ீகா, ரேகோப், அசபியா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்கூர், செரெபியா, செபனியா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தியா, பானி, பெனினு என்பவர்கள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த்தின் தலைவராகிய பாரோஷ், பாகாத்மோவாப், ஏலாம், சத்தூ, பான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ன்னி, அஸ்காத், பெபாய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ோனியா, பிக்வாய், ஆதின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ேர், இஸ்கியா, அசூர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தியா, ஆசூ, பெத்சாய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ீப், ஆனதோத், நெபாய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க்பியாஸ், மெசுல்லாம், ஏசீர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ஷெசாபெயேல், சாதோக், யதுவா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ெலத்தியா, ஆனான், ஆனாயா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ஓசெயா, அனனியா, அசூப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ல்லோகேஸ், பிலகா, சோபேக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ேகூம், அஷபனா, மாசெயா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கியா, கானான், ஆனான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ல்லூக், ஆரிம், பானா என்பவர்களும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தேவனுடைய ஆலயத்தின் சகல வேலைக்கும், வருஷந்தோறும் நாங்கள் சேக்கலில் மூன்றில் ஒரு பங்கைக் கொடுப்போம் என்கிற கடனை எங்கள்மேல் ஏற்றுக்கொண்ட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தேவனுடைய ஆலயத்தின் சகல வேலைக்கும், வருஷந்தோறும் நாங்கள் சேக்கலில் மூன்றில் ஒரு பங்கைக் கொடுப்போம் என்கிற கடனை எங்கள்மேல் ஏற்றுக்கொண்டோ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யாயப்பிரமாணத்தில் எழுதியிருக்கிறபடியே எங்கள் தேவனாகிய கர்த்தருடைய பலிபீடத்தின்மேல் எரிகிறதற்காக, குறிக்கப்பட்ட காலங்களில் வருஷாவருஷம் எங்கள் பிதாக்களுடைய குடும்பங்களின்படியே, எங்கள் தேவனுடைய ஆலயத்துக்கு கொண்டுவரவேண்டிய விறகு காணிக்கைக்காகவும், ஆசாரியருக்கும், லேவியருக்கும், ஜனத்துக்கும் சீட்டுப்போட்டோ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யாயப்பிரமாணத்தில் எழுதியிருக்கிறபடியே எங்கள் தேவனாகிய கர்த்தருடைய பலிபீடத்தின்மேல் எரிகிறதற்காக, குறிக்கப்பட்ட காலங்களில் வருஷாவருஷம் எங்கள் பிதாக்களுடைய குடும்பங்களின்படியே, எங்கள் தேவனுடைய ஆலயத்துக்கு கொண்டுவரவேண்டிய விறகு காணிக்கைக்காகவும், ஆசாரியருக்கும், லேவியருக்கும், ஜனத்துக்கும் சீட்டுப்போட்ட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யாயப்பிரமாணத்தில் எழுதியிருக்கிறபடியே எங்கள் தேவனாகிய கர்த்தருடைய பலிபீடத்தின்மேல் எரிகிறதற்காக, குறிக்கப்பட்ட காலங்களில் வருஷாவருஷம் எங்கள் பிதாக்களுடைய குடும்பங்களின்படியே, எங்கள் தேவனுடைய ஆலயத்துக்கு கொண்டுவரவேண்டிய விறகு காணிக்கைக்காகவும், ஆசாரியருக்கும், லேவியருக்கும், ஜனத்துக்கும் சீட்டுப்போட்ட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ங்கள் வருஷந்தோறும் எங்கள் தேவனுடைய ஆலயத்துக்கு எங்கள் தேசத்தின் முதற்பலனையும், சகலவித விருட்சங்களின் எல்லா முதற்கனிகளையும் கொண்டுவரவ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ங்கள் வருஷந்தோறும் எங்கள் தேவனுடைய ஆலயத்துக்கு எங்கள் தேசத்தின் முதற்பலனையும், சகலவித விருட்சங்களின் எல்லா முதற்கனிகளையும் கொண்டுவரவ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ியாயப்பிரமாணத்தில் எழுதியிருக்கிறபடியே, எங்கள் குமாரரில் முதற்பேறுகளையும், எங்கள் ஆடுமாடுகளாகிய மிருகஜீவன்களின் தலையீற்றுகளையும், எங்கள் தேவனுடைய ஆலயத்துக்கும் எங்கள் தேவனுடைய ஆலயத்திலே ஊழியஞ்செய்கிற ஆசாரியரிடத்துக்கும் கொண்டுவரவ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ியாயப்பிரமாணத்தில் எழுதியிருக்கிறபடியே, எங்கள் குமாரரில் முதற்பேறுகளையும், எங்கள் ஆடுமாடுகளாகிய மிருகஜீவன்களின் தலையீற்றுகளையும், எங்கள் தேவனுடைய ஆலயத்துக்கும் எங்கள் தேவனுடைய ஆலயத்திலே ஊழியஞ்செய்கிற ஆசாரியரிடத்துக்கும் கொண்டுவரவ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ியாயப்பிரமாணத்தில் எழுதியிருக்கிறபடியே, எங்கள் குமாரரில் முதற்பேறுகளையும், எங்கள் ஆடுமாடுகளாகிய மிருகஜீவன்களின் தலையீற்றுகளையும், எங்கள் தேவனுடைய ஆலயத்துக்கும் எங்கள் தேவனுடைய ஆலயத்திலே ஊழியஞ்செய்கிற ஆசாரியரிடத்துக்கும் கொண்டுவரவ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ங்கள் எங்கள் பிசைந்தமாவில் முதற்பாகத்தையும் எங்கள் படைப்புகளையும், சகல மரங்களின் முந்தின பலனாகிய திராட்சப்பழரசத்தையும் எண்ணெயையும், எங்கள் தேவனுடைய ஆலயத்தின் அறைகளில் வைக்கும்படி ஆசாரியரிடத்துக்கும், எங்கள் நிலப்பயிர்களில் தசமபாகம் லேவியரிடத்திற்கும் கொண்டுவரவும், லேவியராகிய இவர்கள் எங்கள் வெள்ளாண்மையின் பட்டணங்களிலெல்லாம் தசமபாகம் சேர்க்கவ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ங்கள் எங்கள் பிசைந்தமாவில் முதற்பாகத்தையும் எங்கள் படைப்புகளையும், சகல மரங்களின் முந்தின பலனாகிய திராட்சப்பழரசத்தையும் எண்ணெயையும், எங்கள் தேவனுடைய ஆலயத்தின் அறைகளில் வைக்கும்படி ஆசாரியரிடத்துக்கும், எங்கள் நிலப்பயிர்களில் தசமபாகம் லேவியரிடத்திற்கும் கொண்டுவரவும், லேவியராகிய இவர்கள் எங்கள் வெள்ளாண்மையின் பட்டணங்களிலெல்லாம் தசமபாகம் சேர்க்கவ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ங்கள் எங்கள் பிசைந்தமாவில் முதற்பாகத்தையும் எங்கள் படைப்புகளையும், சகல மரங்களின் முந்தின பலனாகிய திராட்சப்பழரசத்தையும் எண்ணெயையும், எங்கள் தேவனுடைய ஆலயத்தின் அறைகளில் வைக்கும்படி ஆசாரியரிடத்துக்கும், எங்கள் நிலப்பயிர்களில் தசமபாகம் லேவியரிடத்திற்கும் கொண்டுவரவும், லேவியராகிய இவர்கள் எங்கள் வெள்ளாண்மையின் பட்டணங்களிலெல்லாம் தசமபாகம் சேர்க்கவ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ங்கள் எங்கள் பிசைந்தமாவில் முதற்பாகத்தையும் எங்கள் படைப்புகளையும், சகல மரங்களின் முந்தின பலனாகிய திராட்சப்பழரசத்தையும் எண்ணெயையும், எங்கள் தேவனுடைய ஆலயத்தின் அறைகளில் வைக்கும்படி ஆசாரியரிடத்துக்கும், எங்கள் நிலப்பயிர்களில் தசமபாகம் லேவியரிடத்திற்கும் கொண்டுவரவும், லேவியராகிய இவர்கள் எங்கள் வெள்ளாண்மையின் பட்டணங்களிலெல்லாம் தசமபாகம் சேர்க்கவ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லேவியர் தசமபாகம் சேர்க்கும்போது ஆரோனின் குமாரனாகிய ஒரு ஆசாரியன் லேவியரோடேகூட இருக்கவும், தசமபாகமாகிய அதிலே லேவியர் பத்தில் ஒரு பங்கை எங்கள் தேவனுடைய ஆலயத்திலுள்ள பொக்கிஷ அறைகளில் கொண்டுவரவும் திட்டம்பண்ணிக்கொண்டோ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லேவியர் தசமபாகம் சேர்க்கும்போது ஆரோனின் குமாரனாகிய ஒரு ஆசாரியன் லேவியரோடேகூட இருக்கவும், தசமபாகமாகிய அதிலே லேவியர் பத்தில் ஒரு பங்கை எங்கள் தேவனுடைய ஆலயத்திலுள்ள பொக்கிஷ அறைகளில் கொண்டுவரவும் திட்டம்பண்ணிக்கொண்டோ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ரிசுத்தஸ்தலத்தின் பணிமுட்டுகளும், ஊழியஞ்செய்கிற ஆசாரியரும் வாசல் காவலாளரும், பாடகரும் இருக்கிற அந்த அறைகளிலே இஸ்ரவேல் புத்திரரும் லேவிபுத்திரரும் தானியம் திராட்சரசம் எண்ணெய் என்பவைகளின் படைப்புகளைக் கொண்டுவரவேண்டியது; இவ்விதமாய் நாங்கள் எங்கள் தேவனுடைய ஆலயத்தைப் பராமரியாமல் விடுவதில்லையென்று திட்டம்பண்ணிக்கொண்டோ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ரிசுத்தஸ்தலத்தின் பணிமுட்டுகளும், ஊழியஞ்செய்கிற ஆசாரியரும் வாசல் காவலாளரும், பாடகரும் இருக்கிற அந்த அறைகளிலே இஸ்ரவேல் புத்திரரும் லேவிபுத்திரரும் தானியம் திராட்சரசம் எண்ணெய் என்பவைகளின் படைப்புகளைக் கொண்டுவரவேண்டியது; இவ்விதமாய் நாங்கள் எங்கள் தேவனுடைய ஆலயத்தைப் பராமரியாமல் விடுவதில்லையென்று திட்டம்பண்ணிக்கொண்டோ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ரிசுத்தஸ்தலத்தின் பணிமுட்டுகளும், ஊழியஞ்செய்கிற ஆசாரியரும் வாசல் காவலாளரும், பாடகரும் இருக்கிற அந்த அறைகளிலே இஸ்ரவேல் புத்திரரும் லேவிபுத்திரரும் தானியம் திராட்சரசம் எண்ணெய் என்பவைகளின் படைப்புகளைக் கொண்டுவரவேண்டியது; இவ்விதமாய் நாங்கள் எங்கள் தேவனுடைய ஆலயத்தைப் பராமரியாமல் விடுவதில்லையென்று திட்டம்பண்ணிக்கொண்ட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ശേഷംജനത്തിൽ പുരോഹിതന്മാരും ലേവ്യരും വാതിൽകാവൽക്കാരും സംഗീതക്കാരും ദൈവാലയദാസന്മാരും ദേശ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ളോടു വേർപെട്ടു ദൈവത്തിന്റെ ന്യായപ്രമാണത്തിങ്കലേക്കു തിരിഞ്ഞു വന്നവരൊക്കെയും അവരുടെ ഭാര്യ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ന്മാരും പുത്രിമാരുമായി പരിജ്ഞാനം തിരിച്ചറിവുള്ള ഏ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ശ്രേഷ്ഠന്മാരായ തങ്ങളുടെ സഹോദരന്മാരോടു ചേർന്നു ദൈവത്തിന്റെ ദാസനായ മോശെമുഖാന്തരം നല്കപ്പെട്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ന്റെ ന്യായപ്രമാണം അനുസരിച്ചു നടക്കുമെന്നും ഞങ്ങളുടെ കർത്താവായ യഹോവയുടെ സകലകല്പനകളും വിധ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ട്ടങ്ങളും പ്രമാണിച്ചു ആചരിക്കുമെ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ഞങ്ങളുടെ പുത്രിമാരെ ദേശത്തെ ജാതികൾക്കു കൊടുക്കയോ ഞങ്ങളുടെ പുത്രന്മാർക്കു അവരുടെ പുത്രിമ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ടുക്കയോ ചെയ്കയില്ലെ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ദേശത്തെ ജാതികൾ ശബ്ബത്തുനാളിൽ ചരക്കോ യാതൊരു ഭക്ഷണസാധനമോ വില്പാൻ കൊണ്ടുവന്നാൽ ഞങ്ങൾ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ബ്ബത്തുനാളിലും വിശുദ്ധദിവസത്തിലും അവരോടു മേടിക്കയില്ല എന്നും ഏഴാം ആണ്ടിനെ വിമോചന സംവത്സരമാ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കടവും ഇളെച്ചുകൊടുക്കുന്നതായും പ്രമാണിക്കുമെന്നും ശപഥവും സത്യവ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ഞങ്ങളുടെ ദൈവത്തിന്റെ ആലയത്തിലെ ശുശ്രൂഷെക്കു വേണ്ടി കാഴ്ചയപ്പത്തിന്നും നിരന്തരഭോജനയാഗ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ബ്ബത്തുകളിലെയും അമാവാസ്യകളിലെയും നിരന്തരഹോമയാഗത്തിന്നും ഉത്സവങ്ങൾക്കും വിശുദ്ധസാധനങ്ങ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നു വേണ്ടി പ്രായശ്ചിത്തമായി അർപ്പിക്കേണ്ട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ുദ്രയിട്ടവർ ആരെല്ലാമെന്നാൽ: ഹഖല്യാവിന്റെ മകനായ ദേശാധിപതി നെഹെമ്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സിദെക്കീയാവു, സെരായാവു, അസർയ്യാവു, യിരെമ്യ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ശ്ഹൂർ, അമർയ്യാവു,മൽക്കീ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ഹത്തൂശ്, ശെബന്യാവു, മല്ലൂക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ഹരീം, മെരേമോത്ത്, ഓബദ്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ദാനീയേൽ, ഗിന്നെഥോൻ, ബാരൂക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മെശുല്ലാം,അബീയാവു, മീയാമീ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യസ്യാവു, ബിൽഗായി, ശെമയ്യാവു; ഇവർ പുരോഹിത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ിന്നെ ലേവ്യർ; അസന്യാവിന്റെ മകനായ യേശുവയും ഹെനാദാദിന്റെ പുത്രന്മാരിൽ ബിന്നൂവ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ദ്മീയേലും അവരുടെ സഹോദരന്മാരായ ശെബന്യാവു, ഹോദീ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കെലീതാ, പെലായാവു, ഹാനാൻ, മീഖ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രെഹോബ്, ഹശബ്യാവു, സക്കൂർ, ശേരെബ്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ശെബന്യാവു, ഹോദീയാവു, ബാനി, ബെനീ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ജനത്തിന്റെ തലവന്മാർ: പരോശ്, പഹത്ത്-മോവാബ്, ഏലാം, സഥ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ബാനി, ബുന്നി, അസാദ്, ബേബാ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ദോനീയാവു, ബിഗ്വായി, ആദീ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തേർ, ഹിസ്കീയാവു, അസ്സൂ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ഹോദീയാവു, ഹാശും, ബേസാ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ഹാരീഫ്, അനാഥോത്ത്, നേബാ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മഗ്പിയാശ്, മെശുല്ലാം, ഹേസീ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െശേസബെയേൽ, സാദോക്, യദൂവ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െലത്യാവു, ഹനാൻ, അനാ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ഹോശേയ ഹനന്യാവു, ഹശ്ശൂബ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ഹല്ലോഹേശ്, പിൽഹാ, ശോബേക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രെഹൂം, ഹശബ്നാ, മയസേ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ഹീയാവു, ഹനാൻ, ആനാ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മല്ലൂക്, ഹാരീം, ബയനാ എന്നിവർ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പാപയാഗങ്ങൾക്കും ഞങ്ങളുടെ ദൈവത്തിന്റെ ആലയത്തിലെ എല്ലാവേലെക്കും വേണ്ടി ആണ്ടുതോറും ശേക്കെല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ിൽ ഒന്നു കൊടുക്കാമെന്നും ഞങ്ങൾ ഒരു ചട്ടം നിയമ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ന്യായപ്രമാണത്തിൽ എഴുതിയിരിക്കുന്നതുപോലെ ഞങ്ങളുടെ ദൈവമായ യഹോവയുടെ യാഗപീഠത്തിന്മേൽ കത്ത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ണ്ടുതോറും നിശ്ചിതസമയങ്ങളിൽ പിതൃഭവനംപിതൃഭവനമായി ഞങ്ങളുടെ ദൈവത്തിന്റെ ആലയത്തിൽ വിറകുവഴിപാ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രേണ്ടതിന്നു ഞങ്ങൾ പുരോഹിതന്മാരും ലേവ്യരും ജനവുമായിട്ടു ചീട്ടിട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ആണ്ടുതോറും യഹോവയുടെ ആലയത്തിലേക്കു ഞങ്ങളുടെ നിലത്തിലെ ആദ്യവിളവും സകലവിധവൃക്ഷങ്ങള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വ്വഫലങ്ങളിലും ആദ്യഫലങ്ങളും കൊണ്ടുചെല്ലേണ്ട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ന്യായപ്രമാണത്തിൽ എഴുതിയിരിക്കുന്നതുപോലെ ഞങ്ങളുടെ പുത്രന്മാരിലും മൃഗങ്ങളിലും ഉള്ള കടിഞ്ഞൂലു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ുടെ ആടുമാടുകളിൽ ഉള്ള കടിഞ്ഞൂലുകളെയും ഞങ്ങളുടെ ദൈവത്തിന്റെ ആലയത്തിൽ ശുശ്രൂഷചെയ്യ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ോഹിതന്മാരുടെ അടുക്കൽ ഞങ്ങളുടെ ദൈവത്തിന്റെ ആലയത്തിലേക്കു കൊണ്ടു ചെല്ലേണ്ട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ഞങ്ങളുടെ തരിമാവിന്റെയും ഉദർച്ചാർപ്പണങ്ങളുടെയും സകലവിധവൃക്ഷങ്ങളുടെ അനുഭവമായ വീഞ്ഞ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ണ്ണയുടെയും ആദ്യഫലം ഞങ്ങളുടെ ദൈവത്തിന്റെ ആലയത്തിലെ അറകളിൽ പുരോഹിതന്മാരുടെ അടുക്കലും ഞ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ൃഷിയുടെ ദശാംശം ലേവ്യരുടെ അടുക്കലും കൊണ്ടുചെല്ലേണ്ടതിന്നും തന്നേ. ലേവ്യരല്ലോ കൃഷിയുള്ള നമ്മ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പട്ടണങ്ങളിലും ദശാംശം ശേഖ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എന്നാൽ ലേവ്യർ ദശാംശം വാങ്ങുമ്പോൾ അഹരോന്യനായോരു പുരോഹിതൻ ലേവ്യരോടുകൂടെ ഉണ്ട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ശാംശത്തിന്റെ ദശാംശം ലേവ്യർ നമ്മുടെ ദൈവത്തിന്റെ ആലയത്തിലെ ഭണ്ഡാരഗൃഹത്തിന്റെ അറകളിൽ കൊണ്ടുചെല്ല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വിശുദ്ധമന്ദിരത്തിന്റെ ഉപകരണങ്ങളും അതിൽ ശുശ്രൂഷിക്കുന്ന പുരോഹിതന്മാരും വാതിൽകാവൽക്ക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ഗീതക്കാരും ഇരിക്കുന്ന അറകളിലേക്കു യിസ്രായേൽമക്കളും ലേവ്യരും ധാന്യം, വീഞ്ഞു, എണ്ണ എന്നി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ദർച്ചാർപ്പണം കൊണ്ടുചെല്ലേണം; ഞങ്ങളുടെ ദൈവത്തിന്റെ ആലയം ഞങ്ങൾ കൈവിട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2026-10-21T03:00:57Z</dcterms:created>
  <dcterms:modified xsi:type="dcterms:W3CDTF">2026-10-21T03:00:57Z</dcterms:modified>
  <dc:title>നെഹെമ്യാവ്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