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Jacob saw that there was corn in Egypt, Jacob said unto his sons, Why do all of you look one upon ano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Jacob saw that there was corn in Egypt, Jacob said unto his sons, Why do all of you look one upon ano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I have heard that there is corn in Egypt: get you down thither, and buy for us from thence; that we may live, and not di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Behold, I have heard that there is corn in Egypt: get you down thither, and buy for us from thence; that we may live, and not di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eph's ten brethren went down to buy corn in Egyp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Benjamin, Joseph's brother, Jacob sent not with his brethren; for he said, Lest possibly mischief befall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Benjamin, Joseph's brother, Jacob sent not with his brethren; for he said, Lest possibly mischief befall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Israel came to buy corn among those that came: for the famine was in the land of Cana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Israel came to buy corn among those that came: for the famine was in the land of Cana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eph was the governor over the land, and he it was that sold to all the people of the land: and Joseph's brethren came, and bowed down themselves before him with their faces to the ear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eph was the governor over the land, and he it was that sold to all the people of the land: and Joseph's brethren came, and bowed down themselves before him with their faces to the ear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eph saw his brethren, and he knew them, but made himself strange unto them, and spoke roughly unto them; and he said unto them, Whence come all of you? And they said, From the land of Canaan to buy fo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eph saw his brethren, and he knew them, but made himself strange unto them, and spoke roughly unto them; and he said unto them, Whence come all of you? And they said, From the land of Canaan to buy fo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eph saw his brethren, and he knew them, but made himself strange unto them, and spoke roughly unto them; and he said unto them, Whence come all of you? And they said, From the land of Canaan to buy fo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oseph knew his brethren, but they knew not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eph remembered the dreams which he dreamed of them, and said unto them, All of you are spies; to see the nakedness of the land all of you are co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eph remembered the dreams which he dreamed of them, and said unto them, All of you are spies; to see the nakedness of the land all of you are co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aid unto him, Nay, my lord, but to buy food are your servants co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e are all one man's sons; we are true men, your servants are no spi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e are all one man's sons; we are true men, your servants are no sp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unto them, Nay, but to see the nakedness of the land all of you are co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id, Your servants are twelve brethren, the sons of one man in the land of Canaan; and, behold, the youngest is this day with our father, and one is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id, Your servants are twelve brethren, the sons of one man in the land of Canaan; and, behold, the youngest is this day with our father, and one is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aid, Your servants are twelve brethren, the sons of one man in the land of Canaan; and, behold, the youngest is this day with our father, and one is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oseph said unto them, That is it that I spoke unto you, saying, All of you are sp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reby all of you shall be proved: By the life of Pharaoh all of you shall not go forth behind, except your youngest brother come 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reby all of you shall be proved: By the life of Pharaoh all of you shall not go forth behind, except your youngest brother come 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end one of you, and let him fetch your brother, and all of you shall be kept in prison, that your words may be proved, whether there be any truth in you: or else by the life of Pharaoh surely all of you are spi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end one of you, and let him fetch your brother, and all of you shall be kept in prison, that your words may be proved, whether there be any truth in you: or else by the life of Pharaoh surely all of you are spi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end one of you, and let him fetch your brother, and all of you shall be kept in prison, that your words may be proved, whether there be any truth in you: or else by the life of Pharaoh surely all of you are sp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end one of you, and let him fetch your brother, and all of you shall be kept in prison, that your words may be proved, whether there be any truth in you: or else by the life of Pharaoh surely all of you are sp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put them all together into ward three d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oseph said unto them the third day, This do, and live; for I fea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oseph said unto them the third day, This do, and live; for I fear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be true men, let one of your brethren be bound in the house of your prison: go all of you, carry corn for the famine of your hous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be true men, let one of your brethren be bound in the house of your prison: go all of you, carry corn for the famine of your hous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f all of you be true men, let one of your brethren be bound in the house of your prison: go all of you, carry corn for the famine of your hous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bring your youngest brother unto me; so shall your words be verified, and all of you shall not die. And they did s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bring your youngest brother unto me; so shall your words be verified, and all of you shall not die. And they did s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one to another, We are verily guilty concerning our brother, in that we saw the anguish of his soul, when he besought us, and we would not hear; therefore is this distress come upon u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one to another, We are verily guilty concerning our brother, in that we saw the anguish of his soul, when he besought us, and we would not hear; therefore is this distress come upon u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id one to another, We are verily guilty concerning our brother, in that we saw the anguish of his soul, when he besought us, and we would not hear; therefore is this distress come upon u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answered them, saying, Spoke I not unto you, saying, Do not sin against the child; and all of you would not hear? therefore, behold, also his blood is requir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answered them, saying, Spoke I not unto you, saying, Do not sin against the child; and all of you would not hear? therefore, behold, also his blood is requir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answered them, saying, Spoke I not unto you, saying, Do not sin against the child; and all of you would not hear? therefore, behold, also his blood is requir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knew not that Joseph understood them; for he spoke unto them by an interpret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knew not that Joseph understood them; for he spoke unto them by an interpret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himself about from them, and wept; and returned to them again, and communed with them, and took from them Simeon, and bound him before their ey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himself about from them, and wept; and returned to them again, and communed with them, and took from them Simeon, and bound him before their ey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Joseph commanded to fill their sacks with corn, and to restore every man's money into his sack, and to give them provision for the way: and thus did he unto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Joseph commanded to fill their sacks with corn, and to restore every man's money into his sack, and to give them provision for the way: and thus did he unto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Joseph commanded to fill their sacks with corn, and to restore every man's money into his sack, and to give them provision for the way: and thus did he unto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laded their asses with the corn, and departed thenc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laded their asses with the corn, and departed then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one of them opened his sack to give his ass animal food in the inn, he espied his money; for, behold, it was in his sack's mou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one of them opened his sack to give his ass animal food in the inn, he espied his money; for, behold, it was in his sack's mou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his brethren, My money is restored; and, lo, it is even in my sack: and their heart failed them, and they were afraid, saying one to another, What is this that God has done unto u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his brethren, My money is restored; and, lo, it is even in my sack: and their heart failed them, and they were afraid, saying one to another, What is this that God has done unto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his brethren, My money is restored; and, lo, it is even in my sack: and their heart failed them, and they were afraid, saying one to another, What is this that God has done unto u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came unto Jacob their father unto the land of Canaan, and told him all that befell unto them; say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came unto Jacob their father unto the land of Canaan, and told him all that befell unto them; say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man, who is the lord of the land, spoke roughly to us, and took us for spies of the countr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man, who is the lord of the land, spoke roughly to us, and took us for spies of the countr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e said unto him, We are true men; we are no spi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e be twelve brethren, sons of our father; one is not, and the youngest is this day with our father in the land of Canaa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e be twelve brethren, sons of our father; one is not, and the youngest is this day with our father in the land of Canaa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the lord of the country, said unto us, Hereby shall I know that all of you are true men; leave one of your brethren here with me, and take food for the famine of your households, and be gon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the lord of the country, said unto us, Hereby shall I know that all of you are true men; leave one of your brethren here with me, and take food for the famine of your households, and be gon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the lord of the country, said unto us, Hereby shall I know that all of you are true men; leave one of your brethren here with me, and take food for the famine of your households, and be gon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ring your youngest brother unto me: then shall I know that all of you are no spies, but that all of you are true men: so will I deliver you your brother, and all of you shall trade in the lan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ring your youngest brother unto me: then shall I know that all of you are no spies, but that all of you are true men: so will I deliver you your brother, and all of you shall trade in the lan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bring your youngest brother unto me: then shall I know that all of you are no spies, but that all of you are true men: so will I deliver you your brother, and all of you shall trade in the lan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as they emptied their sacks, that, behold, every man's bundle of money was in his sack: and when both they and their father saw the bundles of money, they were afrai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as they emptied their sacks, that, behold, every man's bundle of money was in his sack: and when both they and their father saw the bundles of money, they were afrai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acob their father said unto them, Me have all of you bereaved of my children: Joseph is not, and Simeon is not, and all of you will take Benjamin away: all these things are against m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acob their father said unto them, Me have all of you bereaved of my children: Joseph is not, and Simeon is not, and all of you will take Benjamin away: all these things are against m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acob their father said unto them, Me have all of you bereaved of my children: Joseph is not, and Simeon is not, and all of you will take Benjamin away: all these things are against m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Reuben spoke unto his father, saying, Slay my two sons, if I bring him not to you: deliver him into my hand, and I will bring him to you agai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Reuben spoke unto his father, saying, Slay my two sons, if I bring him not to you: deliver him into my hand, and I will bring him to you agai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Reuben spoke unto his father, saying, Slay my two sons, if I bring him not to you: deliver him into my hand, and I will bring him to you agai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My son shall not go down with you; for his brother is dead, and he is left alone: if mischief befall him by the way in the which all of you go, then shall all of you bring down my gray hairs with sorrow to the grav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My son shall not go down with you; for his brother is dead, and he is left alone: if mischief befall him by the way in the which all of you go, then shall all of you bring down my gray hairs with sorrow to the grav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My son shall not go down with you; for his brother is dead, and he is left alone: if mischief befall him by the way in the which all of you go, then shall all of you bring down my gray hairs with sorrow to the gra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கிப்திலே தானியம் உண்டென்று யாக்கோபு அறிந்து, தன் குமாரரை நோக்கி: நீங்கள் ஒருவர் முகத்தை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ண்டிருக்கிற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கிப்திலே தானியம் உண்டென்று கேள்விப்படுகிறேன்; நாம் சாகாமல் உயிரோடிருக்கும்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க்குப் போய் நமக்காகத் தானியம் 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சேப்பின் சகோதரர் பத்துப்பேர் தானியங்கொள்ள எகிப்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ப்பின் தம்பியாகிய பென்யமீனுக்கு ஏதோ மோசம் வரும் என்று சொல்லி, யாக்கோபு அவனை அவன் சகோ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னான் தேசத்திலே பஞ்சம் உண்டாயிருந்தபடியால், தானியம் கொள்ளப்போகிறவர்களுடனேகூட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ப்பு அத்தேசத்துக்கு அதிபதியாயிருந்து, தேசத்தின் ஜனங்கள் யாவருக்கும் விற்றான். யோ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வந்து, முகங்குப்புறத் தரையிலே விழுந்து அவனை வ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சேப்பு அவர்களைப் பார்த்து, தன் சகோதரர் என்று அறிந்துகொண்டான்; அறிந்தும் அறியாதவன்போலக் கடின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பேசி: நீங்கள் எங்கேயிருந்து வந்தீர்கள் என்று கேட்டான்; அதற்கு அவர்கள்: 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தானியம் கொள்ள வ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சேப்பு அவர்களைத் தன் சகோதரர் என்று அறிந்தும், அவர்கள் அவனை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சேப்பு அவர்களைக் குறித்துத் தான் கண்ட சொப்பனங்களை நினைத்து, அவர்களை நோக்கி: நீங்கள் வேவு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 எங்கே திறந்து கிடக்கிறது என்று பார்க்க வந்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ர்கள்: அப்படியல்ல, ஆண்டவனே, உமது அடியாராகிய நாங்கள் தானியம் கொள்ள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எல்லாரும் ஒரு தகப்பனுடைய பிள்ளைகள்; நாங்கள் நிஜஸ்தர்; உமது அடியார் வேவுகாரர்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ன்: அப்படியல்ல, தேசம் எங்கே திறந்து கிடக்கிறது என்று பார்க்கவே வந்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அவர்கள்: உமது அடியாராகிய நாங்கள் பன்னிரண்டு சகோதரர்; கானான் தேசத்தில் இருக்கி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புத்திரர்; இளையவன் இப்பொழுது எங்கள் தகப்பனிடத்தில் இருக்கிறான்; ஒருவன் காணாமற்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சேப்பு அவர்களை நோக்கி: உங்களை வேவுகாரர் என்று நான் சொன்னது 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 இளைய சகோதரன் இங்கே வந்தாலொழிய நீங்கள் இங்கேயிருந்து புறப்படுவது இல்லை என்று பா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ஆணையிட்டு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னாலே நீங்கள் சோதிக்கப்படுவீர்கள்; உங்கள் சகோதரனை அழைத்துவரும்படி உங்களில்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ங்கள்; உங்களிடத்தில் உண்மையுண்டோ இல்லையோ என்று உங்கள் வார்த்தைகள் சோதிக்கப்படுமளவு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ல் இருக்கவேண்டும்; இல்லாவிட்டால், நீங்கள் வேவுகாரர்தான் என்று பார்வோனின்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ச்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எல்லாரையும் மூன்றுநாள் காவலி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றாம் நாளிலே யோசேப்பு அவர்களை நோக்கி: நான் தேவனுக்குப் பயப்படுகிறவன்; நீங்கள்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டிக்கு ஒன்று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நிஜஸ்தரானால், சகோதரராகிய உங்களில் ஒருவன் காவற் கூடத்தில் கட்டுண்டி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ர்கள் புறப்பட்டு, பஞ்சத்தினால் வருந்துகிற உங்கள் குடும்பத்துக்குத் தானியம் கொண்டு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இளைய சகோதரனை என்னிடத்துக்கு அழைத்துக்கொண்டுவாருங்கள்; அப்பொழுது உங்கள் வா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ன்று விளங்கும்; நீங்கள் சாவதில்லை என்றான். அவர்கள் அப்படிச் செய்கிறதற்கு இசை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ம்முடைய சகோதரனுக்கு நாம் செய்த துரோகம் நம்மேல் சுமந்தது; அவன் நம்மைக் கெஞ்சி வேண்டிக்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மன வியாகுலத்தை நாம் கண்டும், அவனுக்குச் செவிகொடாமற்போனோமே; ஆகையால் இந்த ஆபத்து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ட்டது என்று ஒருவரை ஒருவர் பார்த்துச்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ரூபன் அவர்களைப் பார்த்து: இளைஞனுக்கு விரோதமாகப் பாவஞ்செய்யாதிருங்கள்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வில்லையா? நீங்கள் கேளாமற்போனீர்கள்; இப்பொழுது, இதோ, அவன் இரத்தப்பழி ந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ப்படு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சேப்பு துபாசியைக்கொண்டு அவர்களிடத்தில் பேசினபடியால், தாங்கள் சொன்னது அவனுக்குத் தெரி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அவர்களை விட்டு அப்புறம் போய் அழுது, திரும்ப அவர்களிடத்தில் வந்து, அவர்களோடே பேசி,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னைப் பிடித்து, அவர்கள் கண்களுக்கு முன்பாகக் 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ர்கள் சாக்குகளைத் தானியத்தால் நிரப்பவும், அவர்கள் பணத்தைத் திரும்ப அவனவன் 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ம், வழிக்கு வேண்டிய ஆகாரத்தைக் கொடுக்கவும் யோசேப்பு கட்டளையிட்டான்; அப்படியே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அந்தத் தானியத்தைத் தங்கள் கழுதைகள்மேல் ஏற்றிக்கொண்டு, அவ்விடம்விட்டுப் புறப்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ங்குகிற இடத்திலே அவர்களில் ஒருவன் தன் கழுதைக்குத் தீவனம்போடத் தன் சாக்கைத் திறந்தபோது, சா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 தன் பணம் இ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ன் சகோதரரைப் பார்த்து, என் பணம் திரும்ப வந்திருக்கிறது; இதோ, அது என் சாக்கி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ழுது அவர்களுடைய இருதயம் சோர்ந்துபோய், அவர்கள் பயந்து, ஒருவரை ஒருவர் பார்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இப்படிச் செய்தது எ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கானான் தேசத்திலுள்ள தங்கள் தகப்பனாகிய யாக்கோபினிடத்தில் வந்து, த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த்தவைகளையெல்லாம் அவனுக்கு அறி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சத்துக்கு அதிபதியாயிருக்கிறவன் எங்களை தேசத்தை வேவுபார்க்க வந்தவர்கள் என்று எண்ணி எ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ய்ப்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ங்களோ அவனை நோக்கி: நாங்கள் நிஜஸ்தர், வேவுகாரர்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ங்கள் பன்னிரண்டு சகோதரர், ஒரு தகப்பன் புத்திரர், ஒருவன் காணாமற்போனான், இளையவன்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 தேசத்தில் எங்கள் தகப்பனிடத்தில் இருக்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தேசத்தின் அதிபதியானவன்: நீங்கள் நிஜஸ்தர் என்பதை நான் அறியும்படி உங்கள் சகோத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நீங்கள் என்னிடத்தில் விட்டு, பஞ்சத்தினால் வருந்துகிற உங்கள் குடும்பத்துக்குத் 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போய்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உங்கள் இளைய சகோதரனை என்னிடத்தில் அழைத்துக்கொண்டுவாருங்கள்; அதினாலே நீங்கள் வேவுகாரர்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ஜஸ்தர் என்பதை நான் அறிந்துகொண்டு, உங்கள் சகோதரனை விடுதலை செய்வேன்; நீங்கள் இந்தத்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பாரமும் பண்ணலாம் என்றான்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தங்கள் சாக்குகளிலுள்ள தானியத்தைக் கொட்டுகையில், இதோ, அவனவன் சாக்கிலே அவனவன் பணமுடி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ந்தப் பணமுடிப்புகளை அவர்களும் அவர்கள் தகப்பனும் கண்டு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கள் தகப்பனாகிய யாக்கோபு அவர்களை நோக்கி: என்னைப் பிள்ளையற்றவனாக்குகிறீர்கள்; யோசே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சிமியோனும் இல்லை, பென்யமீனையும் கொண்டுபோகப் பார்க்கிறீர்கள்; இதெல்லாம் என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டு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ரூபன் தன் தகப்பனைப் பார்த்து, அவனை என் கையில் ஒப்புவியும், நான் அவனை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கொண்டுவருவேன்; அவனைக் கொண்டுவராவிட்டால், என் இரண்டு குமாரரையும் கொன்றுபோ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 அவன்: என் மகன் உங்களோடேகூடப் போவதில்லை; அவன் தமையன் இறந்துபோனான், இவ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றான்; நீங்கள் போகும் வழியில் இவனுக்கு மோசம் நேரிட்டால், நீங்கள் என் நரைமயி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ஞ்சலத்தோடே பாதாளத்தில் இறங்கப் பண்ணு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2]]></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2026-10-21T01:50:18Z</dcterms:created>
  <dcterms:modified xsi:type="dcterms:W3CDTF">2026-10-21T01:50:18Z</dcterms:modified>
  <dc:title>ஆதியாகமம்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