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ுத்திரைபோட்டவர்கள் யாரென்றால்: அகலியாவின் குமாரனாகிய திர்ஷாதா என்னும் நெகேமியா, சிதேகியா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ெராயா, அசரியா, எரேமியா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ஸ்கூர் அமரியா, மல்கிஜா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்தூஸ், செபனியா, மல்லூக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ரீம், மெரெமோத், ஒபதியா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னியேல், கிநேதோன், பாருக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ெசுல்லாம், அபியா, மீயாமின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சியா, பில்காய், செமாயா என்னும் ஆசாரியர்கள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லேவியராகிய அசனியாவின் குமாரன் யெசுவா, எனாதாதின் குமாரரில் ஒருவனாகிய பின்னூயி, கத்மியேல் என்பவர்கள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சகோதரராகிய செபனியா, ஒதியா, கேலிதா, பெலாயா, ஆனான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ீகா, ரேகோப், அசபியா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்கூர், செரெபியா, செபனியா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தியா, பானி, பெனினு என்பவர்கள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னத்தின் தலைவராகிய பாரோஷ், பாகாத்மோவாப், ஏலாம், சத்தூ, பான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ன்னி, அஸ்காத், பெபாய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ோனியா, பிக்வாய், ஆதின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ேர், இஸ்கியா, அசூர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தியா, ஆசூ, பெத்சாய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ரீப், ஆனதோத், நெபாய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க்பியாஸ், மெசுல்லாம், ஏசீர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ஷெசாபெயேல், சாதோக், யதுவா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ெலத்தியா, ஆனான், ஆனாயா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ஓசெயா, அனனியா, அசூப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ல்லோகேஸ், பிலகா, சோபேக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ேகூம், அஷபனா, மாசெயா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கியா, கானான், ஆனான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ல்லூக், ஆரிம், பானா என்பவர்களும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னங்களில் மற்றவர்களாகிய ஆசாரியரும், லேவியரும் வாசல் காவலாளரும், பாடகரும், நிதனீமியரும், தேசங்களின் ஜனங்களைவிட்டுப் பிரிந்து விலகி தேவனுடைய நியாயப்பிரமாணத்துக்குத் திரும்பின அனைவரும் அவர்கள் மனைவிகளும், அவர்கள் குமாரரும் அவர்கள் குமாரத்திகளுமாகிய அறிவும் புத்தியும் உள்ளவர்களெல்லார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னங்களில் மற்றவர்களாகிய ஆசாரியரும், லேவியரும் வாசல் காவலாளரும், பாடகரும், நிதனீமியரும், தேசங்களின் ஜனங்களைவிட்டுப் பிரிந்து விலகி தேவனுடைய நியாயப்பிரமாணத்துக்குத் திரும்பின அனைவரும் அவர்கள் மனைவிகளும், அவர்கள் குமாரரும் அவர்கள் குமாரத்திகளுமாகிய அறிவும் புத்தியும் உள்ளவர்களெல்லார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னங்களில் மற்றவர்களாகிய ஆசாரியரும், லேவியரும் வாசல் காவலாளரும், பாடகரும், நிதனீமியரும், தேசங்களின் ஜனங்களைவிட்டுப் பிரிந்து விலகி தேவனுடைய நியாயப்பிரமாணத்துக்குத் திரும்பின அனைவரும் அவர்கள் மனைவிகளும், அவர்கள் குமாரரும் அவர்கள் குமாரத்திகளுமாகிய அறிவும் புத்தியும் உள்ளவர்களெல்லார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ங்களுக்குப் பெரியவர்களாகிய தங்கள் சகோதரரோடே கூடிக்கொண்டு: தேவனுடைய தாசனாகிய மோசேயைக்கொண்டு கொடுக்கப்பட்ட தேவனுடைய நியாயப்பிரமாணத்தின்படி நடந்துகொள்வோம் என்றும், எங்கள் ஆண்டவராகிய கர்த்தரின் கற்பனைகளையும் சகல நீதிநியாயங்களையும், கட்டளைகளையும் எல்லாம் கைக்கொண்டு, அவைகளின்படி செய்வோம் என்ற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ங்களுக்குப் பெரியவர்களாகிய தங்கள் சகோதரரோடே கூடிக்கொண்டு: தேவனுடைய தாசனாகிய மோசேயைக்கொண்டு கொடுக்கப்பட்ட தேவனுடைய நியாயப்பிரமாணத்தின்படி நடந்துகொள்வோம் என்றும், எங்கள் ஆண்டவராகிய கர்த்தரின் கற்பனைகளையும் சகல நீதிநியாயங்களையும், கட்டளைகளையும் எல்லாம் கைக்கொண்டு, அவைகளின்படி செய்வோம் என்ற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ங்களுக்குப் பெரியவர்களாகிய தங்கள் சகோதரரோடே கூடிக்கொண்டு: தேவனுடைய தாசனாகிய மோசேயைக்கொண்டு கொடுக்கப்பட்ட தேவனுடைய நியாயப்பிரமாணத்தின்படி நடந்துகொள்வோம் என்றும், எங்கள் ஆண்டவராகிய கர்த்தரின் கற்பனைகளையும் சகல நீதிநியாயங்களையும், கட்டளைகளையும் எல்லாம் கைக்கொண்டு, அவைகளின்படி செய்வோம் என்ற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ங்கள் எங்கள் குமாரத்திகளை தேசத்தின் ஜனங்களுக்குக் கொடாமலும், எங்கள் குமாரருக்கு அவர்கள் குமாரத்திகளைக் கொள்ளாமலும் இருப்போம் என்ற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ங்கள் எங்கள் குமாரத்திகளை தேசத்தின் ஜனங்களுக்குக் கொடாமலும், எங்கள் குமாரருக்கு அவர்கள் குமாரத்திகளைக் கொள்ளாமலும் இருப்போம் என்ற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சத்தின் ஜனங்கள் ஓய்வுநாளிலே சரக்குகளையும், எந்தவிதத் தானியதவசத்தையும் விற்கிறதற்குக் கொண்டுவந்தால், நாங்கள் அதை ஓய்வுநாளிலும் பரிசுத்தநாளிலும் அவர்கள் கையில் கொள்ளாதிருப்போம் என்றும், நாங்கள் ஏழாம் வருஷத்தை விடுதலை வருஷமாக்கிச் சகல கடன்களையும் விட்டுவிடுவோம் என்றும் ஆணையிட்டுப் பிரமாணம்பண்ண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சத்தின் ஜனங்கள் ஓய்வுநாளிலே சரக்குகளையும், எந்தவிதத் தானியதவசத்தையும் விற்கிறதற்குக் கொண்டுவந்தால், நாங்கள் அதை ஓய்வுநாளிலும் பரிசுத்தநாளிலும் அவர்கள் கையில் கொள்ளாதிருப்போம் என்றும், நாங்கள் ஏழாம் வருஷத்தை விடுதலை வருஷமாக்கிச் சகல கடன்களையும் விட்டுவிடுவோம் என்றும் ஆணையிட்டுப் பிரமாணம்பண்ண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சத்தின் ஜனங்கள் ஓய்வுநாளிலே சரக்குகளையும், எந்தவிதத் தானியதவசத்தையும் விற்கிறதற்குக் கொண்டுவந்தால், நாங்கள் அதை ஓய்வுநாளிலும் பரிசுத்தநாளிலும் அவர்கள் கையில் கொள்ளாதிருப்போம் என்றும், நாங்கள் ஏழாம் வருஷத்தை விடுதலை வருஷமாக்கிச் சகல கடன்களையும் விட்டுவிடுவோம் என்றும் ஆணையிட்டுப் பிரமாணம்பண்ண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ேலும்: நாங்கள் எங்கள் தேவனுடைய ஆலயத்தின் ஆராதனைக்காக சமுகத்தப்பங்களுக்கும், நித்தியபோஜனபலிக்கும் ஓய்வுநாட்களிலும் மாதப்பிறப்புகளிலும் செலுத்தும் நித்திய சர்வாங்க தகனபலிகளுக்கும் பண்டிகைகளுக்கும், பிரதிஷ்டையான பொருள்களுக்கும், இஸ்ரவேலுக்காக பாவநிவிர்த்தி உண்டாக்கும் பலிகளுக்க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ேலும்: நாங்கள் எங்கள் தேவனுடைய ஆலயத்தின் ஆராதனைக்காக சமுகத்தப்பங்களுக்கும், நித்தியபோஜனபலிக்கும் ஓய்வுநாட்களிலும் மாதப்பிறப்புகளிலும் செலுத்தும் நித்திய சர்வாங்க தகனபலிகளுக்கும் பண்டிகைகளுக்கும், பிரதிஷ்டையான பொருள்களுக்கும், இஸ்ரவேலுக்காக பாவநிவிர்த்தி உண்டாக்கும் பலிகளுக்க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ங்கள் தேவனுடைய ஆலயத்தின் சகல வேலைக்கும், வருஷந்தோறும் நாங்கள் சேக்கலில் மூன்றில் ஒரு பங்கைக் கொடுப்போம் என்கிற கடனை எங்கள்மேல் ஏற்றுக்கொண்டோ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ங்கள் தேவனுடைய ஆலயத்தின் சகல வேலைக்கும், வருஷந்தோறும் நாங்கள் சேக்கலில் மூன்றில் ஒரு பங்கைக் கொடுப்போம் என்கிற கடனை எங்கள்மேல் ஏற்றுக்கொண்டோ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ங்கள் தேவனுடைய ஆலயத்தின் சகல வேலைக்கும், வருஷந்தோறும் நாங்கள் சேக்கலில் மூன்றில் ஒரு பங்கைக் கொடுப்போம் என்கிற கடனை எங்கள்மேல் ஏற்றுக்கொண்டோ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ியாயப்பிரமாணத்தில் எழுதியிருக்கிறபடியே எங்கள் தேவனாகிய கர்த்தருடைய பலிபீடத்தின்மேல் எரிகிறதற்காக, குறிக்கப்பட்ட காலங்களில் வருஷாவருஷம் எங்கள் பிதாக்களுடைய குடும்பங்களின்படியே, எங்கள் தேவனுடைய ஆலயத்துக்கு கொண்டுவரவேண்டிய விறகு காணிக்கைக்காகவும், ஆசாரியருக்கும், லேவியருக்கும், ஜனத்துக்கும் சீட்டுப்போட்டோ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ியாயப்பிரமாணத்தில் எழுதியிருக்கிறபடியே எங்கள் தேவனாகிய கர்த்தருடைய பலிபீடத்தின்மேல் எரிகிறதற்காக, குறிக்கப்பட்ட காலங்களில் வருஷாவருஷம் எங்கள் பிதாக்களுடைய குடும்பங்களின்படியே, எங்கள் தேவனுடைய ஆலயத்துக்கு கொண்டுவரவேண்டிய விறகு காணிக்கைக்காகவும், ஆசாரியருக்கும், லேவியருக்கும், ஜனத்துக்கும் சீட்டுப்போட்டோ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ியாயப்பிரமாணத்தில் எழுதியிருக்கிறபடியே எங்கள் தேவனாகிய கர்த்தருடைய பலிபீடத்தின்மேல் எரிகிறதற்காக, குறிக்கப்பட்ட காலங்களில் வருஷாவருஷம் எங்கள் பிதாக்களுடைய குடும்பங்களின்படியே, எங்கள் தேவனுடைய ஆலயத்துக்கு கொண்டுவரவேண்டிய விறகு காணிக்கைக்காகவும், ஆசாரியருக்கும், லேவியருக்கும், ஜனத்துக்கும் சீட்டுப்போட்டோ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ங்கள் வருஷந்தோறும் எங்கள் தேவனுடைய ஆலயத்துக்கு எங்கள் தேசத்தின் முதற்பலனையும், சகலவித விருட்சங்களின் எல்லா முதற்கனிகளையும் கொண்டுவரவ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ங்கள் வருஷந்தோறும் எங்கள் தேவனுடைய ஆலயத்துக்கு எங்கள் தேசத்தின் முதற்பலனையும், சகலவித விருட்சங்களின் எல்லா முதற்கனிகளையும் கொண்டுவரவ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ியாயப்பிரமாணத்தில் எழுதியிருக்கிறபடியே, எங்கள் குமாரரில் முதற்பேறுகளையும், எங்கள் ஆடுமாடுகளாகிய மிருகஜீவன்களின் தலையீற்றுகளையும், எங்கள் தேவனுடைய ஆலயத்துக்கும் எங்கள் தேவனுடைய ஆலயத்திலே ஊழியஞ்செய்கிற ஆசாரியரிடத்துக்கும் கொண்டுவரவ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ியாயப்பிரமாணத்தில் எழுதியிருக்கிறபடியே, எங்கள் குமாரரில் முதற்பேறுகளையும், எங்கள் ஆடுமாடுகளாகிய மிருகஜீவன்களின் தலையீற்றுகளையும், எங்கள் தேவனுடைய ஆலயத்துக்கும் எங்கள் தேவனுடைய ஆலயத்திலே ஊழியஞ்செய்கிற ஆசாரியரிடத்துக்கும் கொண்டுவரவ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ியாயப்பிரமாணத்தில் எழுதியிருக்கிறபடியே, எங்கள் குமாரரில் முதற்பேறுகளையும், எங்கள் ஆடுமாடுகளாகிய மிருகஜீவன்களின் தலையீற்றுகளையும், எங்கள் தேவனுடைய ஆலயத்துக்கும் எங்கள் தேவனுடைய ஆலயத்திலே ஊழியஞ்செய்கிற ஆசாரியரிடத்துக்கும் கொண்டுவரவ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ங்கள் எங்கள் பிசைந்தமாவில் முதற்பாகத்தையும் எங்கள் படைப்புகளையும், சகல மரங்களின் முந்தின பலனாகிய திராட்சப்பழரசத்தையும் எண்ணெயையும், எங்கள் தேவனுடைய ஆலயத்தின் அறைகளில் வைக்கும்படி ஆசாரியரிடத்துக்கும், எங்கள் நிலப்பயிர்களில் தசமபாகம் லேவியரிடத்திற்கும் கொண்டுவரவும், லேவியராகிய இவர்கள் எங்கள் வெள்ளாண்மையின் பட்டணங்களிலெல்லாம் தசமபாகம் சேர்க்கவும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ங்கள் எங்கள் பிசைந்தமாவில் முதற்பாகத்தையும் எங்கள் படைப்புகளையும், சகல மரங்களின் முந்தின பலனாகிய திராட்சப்பழரசத்தையும் எண்ணெயையும், எங்கள் தேவனுடைய ஆலயத்தின் அறைகளில் வைக்கும்படி ஆசாரியரிடத்துக்கும், எங்கள் நிலப்பயிர்களில் தசமபாகம் லேவியரிடத்திற்கும் கொண்டுவரவும், லேவியராகிய இவர்கள் எங்கள் வெள்ளாண்மையின் பட்டணங்களிலெல்லாம் தசமபாகம் சேர்க்கவும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ங்கள் எங்கள் பிசைந்தமாவில் முதற்பாகத்தையும் எங்கள் படைப்புகளையும், சகல மரங்களின் முந்தின பலனாகிய திராட்சப்பழரசத்தையும் எண்ணெயையும், எங்கள் தேவனுடைய ஆலயத்தின் அறைகளில் வைக்கும்படி ஆசாரியரிடத்துக்கும், எங்கள் நிலப்பயிர்களில் தசமபாகம் லேவியரிடத்திற்கும் கொண்டுவரவும், லேவியராகிய இவர்கள் எங்கள் வெள்ளாண்மையின் பட்டணங்களிலெல்லாம் தசமபாகம் சேர்க்கவும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ங்கள் எங்கள் பிசைந்தமாவில் முதற்பாகத்தையும் எங்கள் படைப்புகளையும், சகல மரங்களின் முந்தின பலனாகிய திராட்சப்பழரசத்தையும் எண்ணெயையும், எங்கள் தேவனுடைய ஆலயத்தின் அறைகளில் வைக்கும்படி ஆசாரியரிடத்துக்கும், எங்கள் நிலப்பயிர்களில் தசமபாகம் லேவியரிடத்திற்கும் கொண்டுவரவும், லேவியராகிய இவர்கள் எங்கள் வெள்ளாண்மையின் பட்டணங்களிலெல்லாம் தசமபாகம் சேர்க்கவும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லேவியர் தசமபாகம் சேர்க்கும்போது ஆரோனின் குமாரனாகிய ஒரு ஆசாரியன் லேவியரோடேகூட இருக்கவும், தசமபாகமாகிய அதிலே லேவியர் பத்தில் ஒரு பங்கை எங்கள் தேவனுடைய ஆலயத்திலுள்ள பொக்கிஷ அறைகளில் கொண்டுவரவும் திட்டம்பண்ணிக்கொண்டோ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லேவியர் தசமபாகம் சேர்க்கும்போது ஆரோனின் குமாரனாகிய ஒரு ஆசாரியன் லேவியரோடேகூட இருக்கவும், தசமபாகமாகிய அதிலே லேவியர் பத்தில் ஒரு பங்கை எங்கள் தேவனுடைய ஆலயத்திலுள்ள பொக்கிஷ அறைகளில் கொண்டுவரவும் திட்டம்பண்ணிக்கொண்டோ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லேவியர் தசமபாகம் சேர்க்கும்போது ஆரோனின் குமாரனாகிய ஒரு ஆசாரியன் லேவியரோடேகூட இருக்கவும், தசமபாகமாகிய அதிலே லேவியர் பத்தில் ஒரு பங்கை எங்கள் தேவனுடைய ஆலயத்திலுள்ள பொக்கிஷ அறைகளில் கொண்டுவரவும் திட்டம்பண்ணிக்கொண்டோ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ரிசுத்தஸ்தலத்தின் பணிமுட்டுகளும், ஊழியஞ்செய்கிற ஆசாரியரும் வாசல் காவலாளரும், பாடகரும் இருக்கிற அந்த அறைகளிலே இஸ்ரவேல் புத்திரரும் லேவிபுத்திரரும் தானியம் திராட்சரசம் எண்ணெய் என்பவைகளின் படைப்புகளைக் கொண்டுவரவேண்டியது; இவ்விதமாய் நாங்கள் எங்கள் தேவனுடைய ஆலயத்தைப் பராமரியாமல் விடுவதில்லையென்று திட்டம்பண்ணிக்கொண்டோ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ரிசுத்தஸ்தலத்தின் பணிமுட்டுகளும், ஊழியஞ்செய்கிற ஆசாரியரும் வாசல் காவலாளரும், பாடகரும் இருக்கிற அந்த அறைகளிலே இஸ்ரவேல் புத்திரரும் லேவிபுத்திரரும் தானியம் திராட்சரசம் எண்ணெய் என்பவைகளின் படைப்புகளைக் கொண்டுவரவேண்டியது; இவ்விதமாய் நாங்கள் எங்கள் தேவனுடைய ஆலயத்தைப் பராமரியாமல் விடுவதில்லையென்று திட்டம்பண்ணிக்கொண்டோ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ரிசுத்தஸ்தலத்தின் பணிமுட்டுகளும், ஊழியஞ்செய்கிற ஆசாரியரும் வாசல் காவலாளரும், பாடகரும் இருக்கிற அந்த அறைகளிலே இஸ்ரவேல் புத்திரரும் லேவிபுத்திரரும் தானியம் திராட்சரசம் எண்ணெய் என்பவைகளின் படைப்புகளைக் கொண்டுவரவேண்டியது; இவ்விதமாய் நாங்கள் எங்கள் தேவனுடைய ஆலயத்தைப் பராமரியாமல் விடுவதில்லையென்று திட்டம்பண்ணிக்கொண்ட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those that sealed were, Nehemiah, the Tirshatha, the son of Hachaliah, and Zidkij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eraiah, Azariah, Jeremi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Pashur, Amariah, Malchij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attush, Shebaniah, Malluc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arim, Meremoth, Obadi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Daniel, Ginnethon, Baruc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Meshullam, Abijah, Mijami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Maaziah, Bilgai, Shemaiah: these were the pries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 Levites: both Jeshua the son of Azaniah, Binnui of the sons of Henadad, Kadmiel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ir brethren, Shebaniah, Hodijah, Kelita, Pelaiah, Hana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Micha, Rehob, Hashabi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Zaccur, Sherebiah, Shebani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odijah, Bani, Benin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chief of the people; Parosh, Pahathmoab, Elam, Zatthu, Bani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nni, Azgad, Bebai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donijah, Bigvai, Adi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ter, Hizkijah, Azzur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Hodijah, Hashum, Bezai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ariph, Anathoth, Nebai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Magpiash, Meshullam, Hezir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Meshezabeel, Zadok, Jaddua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Pelatiah, Hanan, Anai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Hoshea, Hananiah, Hashub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Hallohesh, Pileha, Shobek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Rehum, Hashabnah, Maasei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Ahijah, Hanan, Ana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Malluch, Harim, Baan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the rest of the people, the priests, the Levites, the porters, the singers, the Nethinim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all they that had separated themselves from the people of the lands unto the law of God, thei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ves, their sons, and their daughters, every one having knowledge, and having understanding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ey clave to their brethren, their nobles, and entered into a curse, and into an oath, to walk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God's law, which was given by Moses the servant of God, and to observe and do all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mandments of the LORD our Lord, and his judgments and his statute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that we would not give our daughters unto the people of the land, not take their daughter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our son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if the people of the land bring ware or any victuals on the sabbath day to sell, that w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ould not buy it of them on the sabbath, or on the holy day: and that we would leave the seven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ear, and the exaction of every deb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lso we made ordinances for us, to charge ourselves yearly with the third part of a shekel f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ervice of the house of our Go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For the showbread, and for the continual food offering, and for the continual burnt offering,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abbaths, of the new moons, for the set feasts, and for the holy things, and for the s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ferings to make an atonement for Israel, and for all the work of the house of our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nd we cast the lots among the priests, the Levites, and the people, for the wood offering,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ring it into the house of our God, after the houses of our fathers, at times appointed year b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ear, to burn upon the altar of the LORD our God, as it is written in the law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nd to bring the first-fruits of our ground, and the first-fruits of all fruit of all tree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ear by year, unto the house of the LOR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lso the firstborn of our sons, and of our cattle, as it is written in the law,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irstlings of our herds and of our flocks, to bring to the house of our God, unto the priests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inister in the house of our Go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nd that we should bring the first-fruits of our dough, and our offerings, and the fruit of 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nner of trees, of wine and of oil, unto the priests, to the chambers of the house of our God;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tithes of our ground unto the Levites, that the same Levites might have the tithes in all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ities of our tillag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And the priest the son of Aaron shall be with the Levites, when the Levites take tithes: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evites shall bring up the tithe of the tithes unto the house of our God, to the chambers, int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reasure hou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For the children of Israel and the children of Levi shall bring the offering of the corn,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w wine, and the oil, unto the chambers, where are the vessels of the sanctuary, and the priest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minister, and the porters, and the singers: and we will not forsake the house of our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2026-10-21T06:11:32Z</dcterms:created>
  <dcterms:modified xsi:type="dcterms:W3CDTF">2026-10-21T06:11:32Z</dcterms:modified>
  <dc:title>Nehemiah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