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 கொரிந்து பட்டணத்திலுள்ள தேவனுடைய சபைக்கும், அகாயா நாடெங்குமுள்ள எல்லாப் பரிசுத்தவான்களுக்கும்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 கொரிந்து பட்டணத்திலுள்ள தேவனுடைய சபைக்கும், அகாயா நாடெங்குமுள்ள எல்லாப் பரிசுத்தவான்களுக்கும்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கர்த்தராகிய இயேசுகிறிஸ்துவின் பிதாவாகிய தேவனும், இரக்கங்களின் பிதாவும், சகலவிதமான ஆறுதலின் தேவனுமாயிருக்கிறவருக்கு ஸ்தோத்தி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கர்த்தராகிய இயேசுகிறிஸ்துவின் பிதாவாகிய தேவனும், இரக்கங்களின் பிதாவும், சகலவிதமான ஆறுதலின் தேவனுமாயிருக்கிறவருக்கு ஸ்தோத்திர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எங்களுக்கு அருளப்படுகிற ஆறுதலினாலே, எந்த உபத்திரவத்திலாகிலும் அகப்படுகிறவர்களுக்கு நாங்கள் ஆறுதல் செய்யத் திராணியுள்ளவர்களாகும்படி, எங்களுக்கு வரும் சகல உபத்திரவங்களிலேயும் அவரே எங்களுக்கு ஆறுதல்செய்கிற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எங்களுக்கு அருளப்படுகிற ஆறுதலினாலே, எந்த உபத்திரவத்திலாகிலும் அகப்படுகிறவர்களுக்கு நாங்கள் ஆறுதல் செய்யத் திராணியுள்ளவர்களாகும்படி, எங்களுக்கு வரும் சகல உபத்திரவங்களிலேயும் அவரே எங்களுக்கு ஆறுதல்செய்கிற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கிறிஸ்துவினுடைய பாடுகள் எங்களிடத்தில் பெருகுகிறதுபோல, கிறிஸ்துவினாலே எங்களுக்கு ஆறுதலும் பெருக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கிறிஸ்துவினுடைய பாடுகள் எங்களிடத்தில் பெருகுகிறதுபோல, கிறிஸ்துவினாலே எங்களுக்கு ஆறுதலும் பெருக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ங்களோடேகூடப் பாடுபடுகிறதுபோல எங்களோடேகூட ஆறுதலும் அடைகிறீர்களென்று நாங்கள் அறிந்து, உங்களைக்குறித்து உறுதியான நம்பிக்கையுள்ளவர்களாய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ங்களோடேகூடப் பாடுபடுகிறதுபோல எங்களோடேகூட ஆறுதலும் அடைகிறீர்களென்று நாங்கள் அறிந்து, உங்களைக்குறித்து உறுதியான நம்பிக்கையுள்ளவர்களாய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சகோதரரே, ஆசியாவில் எங்களுக்கு நேரிட்ட உபத்திரவத்தை நீங்கள் அறியாதிருக்க எங்களுக்கு மனதில்லை. என்னவெனில், பிழைப்போம் என்ற நம்பிக்கை அற்றுப்போகத்தக்கதாக, எங்கள் பலத்திற்கு மிஞ்சின அதிக பாரமான வருத்தம் எங்களுக்கு உண்ட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சகோதரரே, ஆசியாவில் எங்களுக்கு நேரிட்ட உபத்திரவத்தை நீங்கள் அறியாதிருக்க எங்களுக்கு மனதில்லை. என்னவெனில், பிழைப்போம் என்ற நம்பிக்கை அற்றுப்போகத்தக்கதாக, எங்கள் பலத்திற்கு மிஞ்சின அதிக பாரமான வருத்தம் எங்களுக்கு உண்ட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எங்கள்மேல் நம்பிக்கையாயிராமல், மரித்தோரை எழுப்புகிற தேவன்மேல் நம்பிக்கையாயிருக்கத்தக்கதாக, மரணம் வருமென்று நாங்கள் எங்களுக்குள்ளே நிச்சயித்திருந்த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எங்கள்மேல் நம்பிக்கையாயிராமல், மரித்தோரை எழுப்புகிற தேவன்மேல் நம்பிக்கையாயிருக்கத்தக்கதாக, மரணம் வருமென்று நாங்கள் எங்களுக்குள்ளே நிச்சயித்திருந்த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ப்பட்ட மரணத்தினின்றும் அவர் எங்களைத் தப்புவித்தார், இப்பொழுதும் தப்புவிக்கிறார், இன்னும் தப்புவிப்பார் என்று அவரை நம்பிய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ப்பட்ட மரணத்தினின்றும் அவர் எங்களைத் தப்புவித்தார், இப்பொழுதும் தப்புவிக்கிறார், இன்னும் தப்புவிப்பார் என்று அவரை நம்பியி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ர்மூலமாய் எங்களுக்கு உண்டான தயவுக்காக அநேகரால் எங்கள் நிமித்தம் ஸ்தோத்திரங்கள் செலுத்தப்படும்பொருட்டு, நீங்களும் விண்ணப்பத்தினால் எங்களுக்கு உதவிசெய்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ர்மூலமாய் எங்களுக்கு உண்டான தயவுக்காக அநேகரால் எங்கள் நிமித்தம் ஸ்தோத்திரங்கள் செலுத்தப்படும்பொருட்டு, நீங்களும் விண்ணப்பத்தினால் எங்களுக்கு உதவிசெய்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ற்கேற்ற ஞானத்தோடே நடவாமல், தேவனுடைய கிருபையினால் நாங்கள் உலகத்திலேயும், விசேஷமாக உங்களிடத்திலேயும், கபடமில்லாமல் திவ்விய உண்மையோடே நடந்தோமென்று, எங்கள் மனது எங்களுக்குச் சொல்லுஞ்சாட்சியே எங்கள் புகழ்ச்சிய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ற்கேற்ற ஞானத்தோடே நடவாமல், தேவனுடைய கிருபையினால் நாங்கள் உலகத்திலேயும், விசேஷமாக உங்களிடத்திலேயும், கபடமில்லாமல் திவ்விய உண்மையோடே நடந்தோமென்று, எங்கள் மனது எங்களுக்குச் சொல்லுஞ்சாட்சியே எங்கள் புகழ்ச்சிய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னென்றால், நீங்கள் வாசித்தும் ஒத்துக்கொண்டுமிருக்கிற காரியங்களையேயன்றி, வேறொன்றையும் நாங்கள் உங்களுக்கு எழுதவில்லை; முடிவுபரியந்தமும் அப்படியே ஒத்துக்கொள்வீர்களென்று நம்பிய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னென்றால், நீங்கள் வாசித்தும் ஒத்துக்கொண்டுமிருக்கிற காரியங்களையேயன்றி, வேறொன்றையும் நாங்கள் உங்களுக்கு எழுதவில்லை; முடிவுபரியந்தமும் அப்படியே ஒத்துக்கொள்வீர்களென்று நம்பிய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ினுடைய நாளிலே நீங்கள் எங்களுக்குப் புகழ்ச்சியாயிருப்பதுபோல, நாங்களும் உங்களுக்குப் புகழ்ச்சியாயிருக்கிறதை ஒருவாறு ஒத்துக்கொண்டிருக்கிறீ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ினுடைய நாளிலே நீங்கள் எங்களுக்குப் புகழ்ச்சியாயிருப்பதுபோல, நாங்களும் உங்களுக்குப் புகழ்ச்சியாயிருக்கிறதை ஒருவாறு ஒத்துக்கொண்டிருக்கிறீர்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ப்படிப்பட்ட நம்பிக்கையைக் கொண்டிருக்கிறபடியினால், உங்களுக்கு இரண்டாந்தரமும் பிரயோஜனமுண்டாகும்படி, முதலாவது உங்களிடத்தில் வரவ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உங்கள் ஊர்வழியாய் மக்கெதோனியா நாட்டுக்குப் போகவும், மக்கெதோனியாவை விட்டு மறுபடியும் உங்களிடத்திற்கு வரவும், உங்களால் யூதேயா தேசத்துக்கு வழிவிட்டனுப்பப்படவும் யோசனையாயிருந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உங்கள் ஊர்வழியாய் மக்கெதோனியா நாட்டுக்குப் போகவும், மக்கெதோனியாவை விட்டு மறுபடியும் உங்களிடத்திற்கு வரவும், உங்களால் யூதேயா தேசத்துக்கு வழிவிட்டனுப்பப்படவும் யோசனையாயிருந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யோசித்தது வீணாக யோசித்தேனோ? அல்லது ஆம் ஆம் என்கிறதும், அல்ல அல்ல என்கிறதும், என்னிடத்திலே இருக்கத்தக்கதாக, நான் யோசிக்கிறவைகளை மாம்சத்தின்படி யோசிக்கிறேன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யோசித்தது வீணாக யோசித்தேனோ? அல்லது ஆம் ஆம் என்கிறதும், அல்ல அல்ல என்கிறதும், என்னிடத்திலே இருக்கத்தக்கதாக, நான் யோசிக்கிறவைகளை மாம்சத்தின்படி யோசிக்கிறேன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உங்களுக்குச் சொன்னவார்த்தை ஆம் அல்ல என்று இருக்கவில்லை; அதற்கு உண்மையுள்ள தேவனே சாட்சி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ாலும், சில்வானுவினாலும், தீமோத்தேயுவினாலும், உங்களுக்குள்ளே பிரசங்கிக்கப்பட்ட தேவகுமாரனாகிய இயேசுகிறிஸ்துவும் ஆம் என்றும் அல்ல என்றும் இராமல், ஆம் என்றே இ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ாலும், சில்வானுவினாலும், தீமோத்தேயுவினாலும், உங்களுக்குள்ளே பிரசங்கிக்கப்பட்ட தேவகுமாரனாகிய இயேசுகிறிஸ்துவும் ஆம் என்றும் அல்ல என்றும் இராமல், ஆம் என்றே இர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ால் தேவனுக்கு மகிமையுண்டாகும்படி, தேவனுடைய வாக்குத்தத்தங்களெல்லாம் இயேசுகிறிஸ்துவுக்குள் ஆம் என்றும், அவருக்குள் ஆமென் என்றும் இருக்கிறத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ால் தேவனுக்கு மகிமையுண்டாகும்படி, தேவனுடைய வாக்குத்தத்தங்களெல்லாம் இயேசுகிறிஸ்துவுக்குள் ஆம் என்றும், அவருக்குள் ஆமென் என்றும் இருக்கிறத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ோடேகூட எங்களையும் கிறிஸ்துவுக்குள் ஸ்திரப்படுத்தி, நம்மை அபிஷேகம்பண்ணினவர் தேவன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நம்மை முத்திரித்து, நம்முடைய இருதயங்களில் ஆவியென்னும் அச்சாரத்தையும் கொடுத்திரு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 நான் உங்களைத் தப்பவிடும்படிக்கு இதுவரைக்கும் கொரிந்துபட்டணத்திற்கு வராதிருக்கிறேனென்று, என் ஆத்துமாவின்பேரில் தேவனையே சாட்சியாகக் கோர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 நான் உங்களைத் தப்பவிடும்படிக்கு இதுவரைக்கும் கொரிந்துபட்டணத்திற்கு வராதிருக்கிறேனென்று, என் ஆத்துமாவின்பேரில் தேவனையே சாட்சியாகக் கோர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விசுவாசத்திற்கு நாங்கள் அதிகாரிகளாயிராமல், உங்கள் சந்தோஷத்திற்குச் சகாயராயிருக்கிறோம்; விசுவாசத்தினாலே நிலைநிற்கிறீ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விசுவாசத்திற்கு நாங்கள் அதிகாரிகளாயிராமல், உங்கள் சந்தோஷத்திற்குச் சகாயராயிருக்கிறோம்; விசுவாசத்தினாலே நிலைநிற்கிறீ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 ಚಿತ್ತಾನುಸಾರ ಯೇಸು ಕ್ರಿಸ್ತನ ಅಪೊಸ್ತಲನಾದ ಪೌಲನು ಮತ್ತು ನಮ್ಮ ಸಹೋದರನಾದ ತಿಮೊಥೆಯನು ಕೊರಿಂಥದಲ್ಲಿರುವ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ಭೆಗೂ ಅಕಾಯದಲ್ಲಿರುವ ಪರಿಶುದ್ಧರೆ ಲ್ಲರಿಗೂ ಬರೆಯುವದೇನ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 ತಂದೆಯಾದ ದೇವರಿಂದಲೂ ಕರ್ತನಾದ ಯೇಸು ಕ್ರಿಸ್ತನಿಂದಲೂ ನಿಮಗೆ ಕೃಪೆಯ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್ಮ ಕರ್ತನಾದ ಯೇಸು ಕ್ರಿಸ್ತನ ತಂದೆಯಾ ಗಿರುವ ದೇವರೂ ಕನಿಕರವುಳ್ಳ ತಂದೆಯೂ ಸಕಲ ವಿಧವಾಗಿ ಸಂತೈಸುವಾತನೂ ಆ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ಿಗೆ ಸ್ತೋತ್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ಮಗೆ ಸಂಭವಿಸುವ ಎಲ್ಲಾ ಸಂಕಟಗಳಲಿನಮಗೆ ಸಂಭವಿಸುವ ಎಲ್ಲಾ ಸಂಕಟಗಳಲಿ ಆತನು ನಮ್ಮನ್ನು ಸಂತೈಸುತ್ತಾನೆ; ಹೀಗೆ ದೇವ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ಾಗುವ ಆದರಣೆಯ ಮೂಲಕ ನಾವು ನಾನಾ ವಿಧವಾದ ಸಂಕಟಗಳಲ್ಲಿ ಇರುವವರನ್ನು ಸಂತೈಸು ವದಕ್ಕೆ ಶಕ್ತರಾಗ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್ರಿಸ್ತನ ನಿಮಿತ್ತ ನಮಗೆ ಬಾಧೆಗಳು ಹೇಗೆ ಹೇರಳವಾಗಿ ಉಂಟಾಗುತ್ತವೆಯೋ ಹಾಗೆಯೇ ಆದರಣೆಯೂ ಕೂಡ ಕ್ರಿಸ್ತನ ಮೂಲ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ರಳವಾಗಿ ಉಂಟಾ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ವು ಸಂಕಟ ಪಟ್ಟರೆ ಅದು ನಿಮ್ಮ ಆದರಣೆಗಾಗಿಯೂ ರಕ್ಷಣೆಗಾಗಿಯೂ ಆಗಿದ್ದು ನಾವು ಅನುಭವಿಸುವ ಶ್ರಮೆ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ಳ್ಮೆಯುಳ್ಳವರಾಗುವಂತೆ ಅವು ಪರಿಣಮಿಸುತ್ತವೆ; ಇಲ್ಲವೆ ನಾವು ಆದರಿಸಲ್ಪಟ್ಟರೆ ಅದು ನಿಮ್ಮ ಆದರಣೆಗಾಗಿ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ಣೆಗಾಗಿ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ಬಾಧೆಗಳಲ್ಲಿ ಪಾಲುಗಾರರಾಗಿರುವ ಪ್ರಕಾರ ಆದರಣೆ ಯಲ್ಲಿಯೂ ಪಾಲುಗಾರರಾಗಿದ್ದೀರೆಂದು ನಮಗೆ ತಿಳಿದಿರ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ವಿಷಯದಲ್ಲಿ ನಮಗಿರುವ ನಿರೀಕ್ಷೆಯು ದೃಢ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ಹೋದರರೇ, ಆಸ್ಯದಲ್ಲಿ ನಮ್ಮಗುಂಟಾದ ಉಪದ್ರವವನ್ನು ನೀವು ತಿಳಿಯ ಬೇಕೆಂದು ನಾನು ಅಪೇಕ್ಷಿಸುತ್ತೇನೆ; ಹೇಗಂದರೆ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ದ ನಿರೀಕ್ಷೆಯಿಲ್ಲದವರಾಗುವಷ್ಟೂ ಅಳತೆಗೆಟ್ಟು ಬಲ ವಿಾರಿ ಕುಗ್ಗಿ ಹೋ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ಮರಣವಾಗು ತ್ತದೆಂಬ ನಿರ್ಣಯವು ನಮ್ಮೊಳಗೆ ಉಂಟಾಯಿತು; ನಾವು ನಮ್ಮ ಮೇಲೆ ಭರವಸವಿಟ್ಟುಕೊಳ್ಳದೆ ಸತ್ತ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ಬ್ಬಿಸುವ ದೇವರ ಮೇಲೆಯೇ ಭರವಸವಿಡುವವ ರಾಗಬೇಕೆಂದು ಹೀಗ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ನಮ್ಮನ್ನು ಎಂಥಾ ಭಯಂಕರವಾದ ಮರಣದಿಂದ ತಪ್ಪಿಸಿದ್ದಾನೆ, ಮತ್ತು ತಪ್ಪಿಸುತ್ತಾನೆ, ಇನ್ನು ಮುಂದೆಯೂ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ತಪ್ಪಿಸುವನೆಂದು ನಾವು ಆತನಲ್ಲಿ ಭರವಸೆಯುಳ್ಳ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ನೇಕರ ಮೂಲಕ ನಮಗೆ ಅನುಗ್ರಹಿಸಲ್ಪಟ್ಟಂಥ ದಾನದ ನಿಮಿತ್ತವಾಗಿ ಬಹಳ ಜನರಿಂದ ನಮ್ಮ ಪರವಾಗಿ ಉಪಕಾರ ಸ್ತುತಿಯಾಗ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ಸಹ ಒಟ್ಟಾಗಿ ನಮಗೋಸ್ಕರ ಪ್ರಾರ್ಥನೆಯ ಸಹಾಯಮಾಡುತ್ತ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ವು ಮನುಷ್ಯಜ್ಞಾನದಿಂದಲ್ಲ, ಆದರೆ ಸರಳತೆಯಿಂದಲೂ ಭಕ್ತಿಯ ನಿಷ್ಕಪಟದಿಂದಲೂ ದೇವರ ಕೃಪೆಯಿಂದಲೂ ಲೋಕದಲ್ಲಿ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ೂ ಹೆಚ್ಚಾಗಿ ನಿಮ್ಮ ವಿಷಯದಲ್ಲಿ ನಡಕೊಂಡೆವೆಂದು ನಮ್ಮ ಮನಸ್ಸಿನ ಸಾಕ್ಷಿಯೇ ನಮ ಗಿರುವ ಸಂತೋಷ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ವು ಓದಿ ಒಪ್ಪಿಕೊಂಡ ಸಂಗತಿಗಳನ್ನೇ ಅಲ್ಲದೆ ಬೇರೆ ಯಾವದನ್ನೂ ನಾವು ನಿಮಗೆ ಬರೆಯಲಿಲ್ಲ; ಹಾಗೆಯೇ ನೀವು ಕಡೇತನ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ಕೊಳ್ಳುವಿರೆಂದು ನಾನು ಭರವಸವುಳ್ಳ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ಸಹ ಸ್ವಲ್ಪಮಟ್ಟಿಗೆ ನಮ್ಮನ್ನು ಒಪ್ಪಿಕೊಂಡು ನಮ್ಮ ಕರ್ತನಾದ ಯೇಸುವಿನ ದಿನದಲ್ಲಿ ನೀವು ನಮಗೆ ಉಲ್ಲಾಸ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ಣರಾಗಿರುವಂತೆಯೇ ನಾವು ನಿಮಗೆ ಉಲ್ಲಾಸಕ್ಕೆ ಕಾರಣ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 ಭರವಸದಿಂದ ನಿಮಗೆ ಎರಡನೆಯ ಪ್ರಯೋಜನವುಂಟಾಗುವಂತೆ ನಾನು ಮೊದಲು ನಿಮ್ಮ ಬಳಿಗೆ ಬರಬೇಕ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ತರುವಾಯ ನಿಮ್ಮ ಮಾರ್ಗವಾಗಿ ಮಕೆದೋನ್ಯಕ್ಕೆ ಹೋಗಿ ತಿರಿಗಿ ಮಕೆದೋನ್ಯದಿಂದ ನಿಮ್ಮ ಬಳಿಗೆ ಬಂದು ನಿಮ್ಮಿಂದ ಯೂದಾಯ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ಗಕಳುಹಿಸಲ್ಪಡುವಂತೆಯೂ ಯೋಚಿಸ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ದರಿಂದ ನಾನು ಹೀಗೆ ಮನಸ್ಸು ಮಾಡಿದಾಗ ಹಗುರು ಭಾವನೆಯನ್ನು ತೋರಿಸಿದೆನೋ? ಇಲ್ಲವೆ ನಾನು ಉದ್ದೇಶಿಸದವು ಗಳು ಹೌ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ೌದು ಅಂದ ಮೇಲೆ ಅಲ್ಲ, ಅಲ್ಲ ಅನ್ನುವಂತೆ ಮಾನುಷ್ಯ ರೀತಿಯಲ್ಲಿ ಉದ್ದೇಶಿಸು ತ್ತೇ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ದೇವರು ಸತ್ಯವಂತನಾಗಿರುವ ಹಾಗೆಯೇ ನಮ್ಮ ಮಾತು ಹೌದೆಂದೂ ಅಲ್ಲವೆಂದ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ವು ಅಂದರೆ ನಾನೂ ಸಿಲ್ವಾನನೂ ತಿಮೊಥೆಯನೂ ನಿಮ್ಮಲ್ಲಿ ಸಾರಿದ ದೇವರ ಮಗನಾದ ಯೇಸು ಕ್ರಿಸ್ತನು ಹೌದ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ವೆಂತಲೂ ಇರುವದಿಲ್ಲ. ಆದರೆ ಆತನಲ್ಲಿ ಹೌದೆಂಬದೇ ನೆಲೆ ಗೊಂಡ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ರಿಂದ ನಮ್ಮ ಮೂಲಕ ದೇವರಿಗೆ ಮಹಿಮೆಯುಂಟಾಗುವಂತೆ ದೇವರ ಎಲ್ಲಾ ವಾಗ್ದಾನ ಗಳು ಆತನಲ್ಲಿ ಹೌದಾಗಿವೆ, ಆತನ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ಮೆನ್‌ ಆ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್ರಿಸ್ತನಲ್ಲಿ ನಿಮ್ಮೊಂದಿಗೆ ನಮ್ಮನ್ನು ಸ್ಥಿರಪಡಿಸಿ ನಮ್ಮನ್ನು ಅಭಿಷೇಕಿಸಿದಾತನು ದೇವರ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ು ನಮ್ಮ ಮೇಲೆ ಮುದ್ರೆಹಾಕಿ ನಮ್ಮ ಹೃದಯಗಳಲ್ಲಿ ಪವಿತ್ರಾತ್ಮನನ್ನು ಸಂಚಕಾರವಾಗಿ ಅನುಗ್ರಹ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ಲ್ಲದೆ ನಿಮ್ಮ ಮೇಲೆ ಕನಿಕರವಿರುವದರಿಂದ ನಾನು ಇದುವರೆಗೆ ಕೊರಿಂಥಕ್ಕೆ ಬರಲಿಲ್ಲವೆಂಬದಕ್ಕೆ ನನ್ನ ಪ್ರಾಣದ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ೇ ನನಗೆ ಸಾಕ್ಷ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ಿಮ್ಮ ನಂಬಿಕೆಯ ಮೇಲೆ ನಾವು ದೊರೆತನ ಮಾಡುವದಕ್ಕಾಗಿ ಅಲ್ಲ; ಆದರೆ ನಿಮ್ಮ ಸಂತೋಷಕ್ಕೆ ಸಹಾಯಮಾಡುವ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ನೀವು ನಂಬಿಕೆಯಲ್ಲಿ ನಿಂತ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2026-10-21T06:13:14Z</dcterms:created>
  <dcterms:modified xsi:type="dcterms:W3CDTF">2026-10-21T06:13:14Z</dcterms:modified>
  <dc:title>2 ಕೊರಿಂಥದವರಿಗೆ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