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0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மெல்லாம் காக்கும் அருமை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 பாவம் சுமந்த ஏசுபர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ு இருக்கும் யெகோவாஷம்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ூன்றாம் நாள் உயிர்த்த மகிமை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ூச்சுள்ள வரையில்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ேகத்தில் வந்து என்னை சேர்க்கும்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க்கிரம் வாரும் வாஞ்சி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ி சந்தி மத்தியான வேளை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ே உம்மை நான்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டுவேன் நான் பாட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நான் பாடி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 அல்லேலூயா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ம்மட்டும் காத்த எபிநேசரே இனிமே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க்கும் இம்மானுவேலே – அல்லேலூயா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ண்ணீரை போக்கும் கருணை தே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2026-07-30T21:59:08Z</dcterms:created>
  <dcterms:modified xsi:type="dcterms:W3CDTF">2026-07-30T21:59:08Z</dcterms:modified>
  <dc:title>துதிப் பாடல்கள் : 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